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1"/>
  </p:notesMasterIdLst>
  <p:sldIdLst>
    <p:sldId id="256" r:id="rId5"/>
    <p:sldId id="281" r:id="rId6"/>
    <p:sldId id="336" r:id="rId7"/>
    <p:sldId id="331" r:id="rId8"/>
    <p:sldId id="349" r:id="rId9"/>
    <p:sldId id="330" r:id="rId10"/>
    <p:sldId id="333" r:id="rId11"/>
    <p:sldId id="341" r:id="rId12"/>
    <p:sldId id="337" r:id="rId13"/>
    <p:sldId id="332" r:id="rId14"/>
    <p:sldId id="339" r:id="rId15"/>
    <p:sldId id="342" r:id="rId16"/>
    <p:sldId id="343" r:id="rId17"/>
    <p:sldId id="344" r:id="rId18"/>
    <p:sldId id="345" r:id="rId19"/>
    <p:sldId id="347" r:id="rId20"/>
    <p:sldId id="350" r:id="rId21"/>
    <p:sldId id="351" r:id="rId22"/>
    <p:sldId id="495" r:id="rId23"/>
    <p:sldId id="496" r:id="rId24"/>
    <p:sldId id="497" r:id="rId25"/>
    <p:sldId id="498" r:id="rId26"/>
    <p:sldId id="338" r:id="rId27"/>
    <p:sldId id="348" r:id="rId28"/>
    <p:sldId id="305" r:id="rId29"/>
    <p:sldId id="277"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Cambria Math" panose="02040503050406030204" pitchFamily="18" charset="0"/>
      <p:regular r:id="rId36"/>
    </p:embeddedFont>
    <p:embeddedFont>
      <p:font typeface="Museo 100" panose="02000000000000000000" pitchFamily="2" charset="0"/>
      <p:regular r:id="rId37"/>
      <p:italic r:id="rId38"/>
    </p:embeddedFont>
    <p:embeddedFont>
      <p:font typeface="Museo 500" panose="02000000000000000000" pitchFamily="2" charset="0"/>
      <p:regular r:id="rId39"/>
      <p:italic r:id="rId40"/>
    </p:embeddedFont>
    <p:embeddedFont>
      <p:font typeface="Museo 700" panose="02000000000000000000" pitchFamily="2" charset="0"/>
      <p:bold r:id="rId41"/>
      <p:boldItalic r:id="rId42"/>
    </p:embeddedFont>
    <p:embeddedFont>
      <p:font typeface="Museo 900" panose="02000000000000000000" pitchFamily="2" charset="0"/>
      <p:bold r:id="rId43"/>
      <p:boldItalic r:id="rId44"/>
    </p:embeddedFont>
    <p:embeddedFont>
      <p:font typeface="Museo900-Regular" panose="02000000000000000000" pitchFamily="2" charset="0"/>
      <p:bold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guide id="6" orient="horz" pos="121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Heathcote" initials="PH" lastIdx="3" clrIdx="0"/>
  <p:cmAuthor id="2" name="Amanda Ayres" initials="AA" lastIdx="5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1E6C"/>
    <a:srgbClr val="163296"/>
    <a:srgbClr val="DA9304"/>
    <a:srgbClr val="FBC4E9"/>
    <a:srgbClr val="FDEDF8"/>
    <a:srgbClr val="E9045F"/>
    <a:srgbClr val="FFB6E7"/>
    <a:srgbClr val="F10566"/>
    <a:srgbClr val="0C309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snapToObjects="1" showGuides="1">
      <p:cViewPr varScale="1">
        <p:scale>
          <a:sx n="110" d="100"/>
          <a:sy n="110" d="100"/>
        </p:scale>
        <p:origin x="1542" y="102"/>
      </p:cViewPr>
      <p:guideLst>
        <p:guide orient="horz" pos="1245"/>
        <p:guide orient="horz" pos="3232"/>
        <p:guide orient="horz" pos="1912"/>
        <p:guide pos="5380"/>
        <p:guide pos="2959"/>
        <p:guide orient="horz" pos="1211"/>
      </p:guideLst>
    </p:cSldViewPr>
  </p:slideViewPr>
  <p:notesTextViewPr>
    <p:cViewPr>
      <p:scale>
        <a:sx n="100" d="100"/>
        <a:sy n="100" d="100"/>
      </p:scale>
      <p:origin x="0" y="0"/>
    </p:cViewPr>
  </p:notesTextViewPr>
  <p:sorterViewPr>
    <p:cViewPr>
      <p:scale>
        <a:sx n="100" d="100"/>
        <a:sy n="100" d="100"/>
      </p:scale>
      <p:origin x="0" y="-1398"/>
    </p:cViewPr>
  </p:sorterViewPr>
  <p:notesViewPr>
    <p:cSldViewPr snapToGrid="0" snapToObjects="1">
      <p:cViewPr varScale="1">
        <p:scale>
          <a:sx n="73" d="100"/>
          <a:sy n="73" d="100"/>
        </p:scale>
        <p:origin x="-246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Ayres" userId="fe1c0938-f34a-49d7-9b9c-93ef59f205ea" providerId="ADAL" clId="{C4A1BC04-0788-4E5B-88DA-C4103DE4EB92}"/>
    <pc:docChg chg="modSld">
      <pc:chgData name="Amanda Ayres" userId="fe1c0938-f34a-49d7-9b9c-93ef59f205ea" providerId="ADAL" clId="{C4A1BC04-0788-4E5B-88DA-C4103DE4EB92}" dt="2019-08-23T09:41:00.292" v="47" actId="207"/>
      <pc:docMkLst>
        <pc:docMk/>
      </pc:docMkLst>
      <pc:sldChg chg="modSp">
        <pc:chgData name="Amanda Ayres" userId="fe1c0938-f34a-49d7-9b9c-93ef59f205ea" providerId="ADAL" clId="{C4A1BC04-0788-4E5B-88DA-C4103DE4EB92}" dt="2019-08-12T08:44:21.231" v="23" actId="20577"/>
        <pc:sldMkLst>
          <pc:docMk/>
          <pc:sldMk cId="1960876501" sldId="332"/>
        </pc:sldMkLst>
        <pc:spChg chg="mod">
          <ac:chgData name="Amanda Ayres" userId="fe1c0938-f34a-49d7-9b9c-93ef59f205ea" providerId="ADAL" clId="{C4A1BC04-0788-4E5B-88DA-C4103DE4EB92}" dt="2019-08-12T08:44:21.231" v="23" actId="20577"/>
          <ac:spMkLst>
            <pc:docMk/>
            <pc:sldMk cId="1960876501" sldId="332"/>
            <ac:spMk id="3" creationId="{A870A2B7-63C3-4700-96C2-FB8FEB00CAF3}"/>
          </ac:spMkLst>
        </pc:spChg>
      </pc:sldChg>
      <pc:sldChg chg="modSp">
        <pc:chgData name="Amanda Ayres" userId="fe1c0938-f34a-49d7-9b9c-93ef59f205ea" providerId="ADAL" clId="{C4A1BC04-0788-4E5B-88DA-C4103DE4EB92}" dt="2019-08-12T08:44:39.571" v="27" actId="20577"/>
        <pc:sldMkLst>
          <pc:docMk/>
          <pc:sldMk cId="654300958" sldId="339"/>
        </pc:sldMkLst>
        <pc:spChg chg="mod">
          <ac:chgData name="Amanda Ayres" userId="fe1c0938-f34a-49d7-9b9c-93ef59f205ea" providerId="ADAL" clId="{C4A1BC04-0788-4E5B-88DA-C4103DE4EB92}" dt="2019-08-12T08:44:39.571" v="27" actId="20577"/>
          <ac:spMkLst>
            <pc:docMk/>
            <pc:sldMk cId="654300958" sldId="339"/>
            <ac:spMk id="3" creationId="{A870A2B7-63C3-4700-96C2-FB8FEB00CAF3}"/>
          </ac:spMkLst>
        </pc:spChg>
      </pc:sldChg>
      <pc:sldChg chg="modSp">
        <pc:chgData name="Amanda Ayres" userId="fe1c0938-f34a-49d7-9b9c-93ef59f205ea" providerId="ADAL" clId="{C4A1BC04-0788-4E5B-88DA-C4103DE4EB92}" dt="2019-08-12T08:44:59.039" v="28" actId="113"/>
        <pc:sldMkLst>
          <pc:docMk/>
          <pc:sldMk cId="4130122494" sldId="343"/>
        </pc:sldMkLst>
        <pc:spChg chg="mod">
          <ac:chgData name="Amanda Ayres" userId="fe1c0938-f34a-49d7-9b9c-93ef59f205ea" providerId="ADAL" clId="{C4A1BC04-0788-4E5B-88DA-C4103DE4EB92}" dt="2019-08-12T08:44:59.039" v="28" actId="113"/>
          <ac:spMkLst>
            <pc:docMk/>
            <pc:sldMk cId="4130122494" sldId="343"/>
            <ac:spMk id="3" creationId="{A870A2B7-63C3-4700-96C2-FB8FEB00CAF3}"/>
          </ac:spMkLst>
        </pc:spChg>
      </pc:sldChg>
      <pc:sldChg chg="modSp">
        <pc:chgData name="Amanda Ayres" userId="fe1c0938-f34a-49d7-9b9c-93ef59f205ea" providerId="ADAL" clId="{C4A1BC04-0788-4E5B-88DA-C4103DE4EB92}" dt="2019-08-12T08:45:47.393" v="37" actId="20577"/>
        <pc:sldMkLst>
          <pc:docMk/>
          <pc:sldMk cId="792595101" sldId="345"/>
        </pc:sldMkLst>
        <pc:spChg chg="mod">
          <ac:chgData name="Amanda Ayres" userId="fe1c0938-f34a-49d7-9b9c-93ef59f205ea" providerId="ADAL" clId="{C4A1BC04-0788-4E5B-88DA-C4103DE4EB92}" dt="2019-08-12T08:45:47.393" v="37" actId="20577"/>
          <ac:spMkLst>
            <pc:docMk/>
            <pc:sldMk cId="792595101" sldId="345"/>
            <ac:spMk id="3" creationId="{9B31206C-B3C3-4359-9816-2F4F07529333}"/>
          </ac:spMkLst>
        </pc:spChg>
      </pc:sldChg>
      <pc:sldChg chg="modSp">
        <pc:chgData name="Amanda Ayres" userId="fe1c0938-f34a-49d7-9b9c-93ef59f205ea" providerId="ADAL" clId="{C4A1BC04-0788-4E5B-88DA-C4103DE4EB92}" dt="2019-08-23T09:41:00.292" v="47" actId="207"/>
        <pc:sldMkLst>
          <pc:docMk/>
          <pc:sldMk cId="2257734111" sldId="347"/>
        </pc:sldMkLst>
        <pc:spChg chg="mod">
          <ac:chgData name="Amanda Ayres" userId="fe1c0938-f34a-49d7-9b9c-93ef59f205ea" providerId="ADAL" clId="{C4A1BC04-0788-4E5B-88DA-C4103DE4EB92}" dt="2019-08-23T09:41:00.292" v="47" actId="207"/>
          <ac:spMkLst>
            <pc:docMk/>
            <pc:sldMk cId="2257734111" sldId="347"/>
            <ac:spMk id="3" creationId="{9B31206C-B3C3-4359-9816-2F4F07529333}"/>
          </ac:spMkLst>
        </pc:spChg>
      </pc:sldChg>
      <pc:sldChg chg="modSp">
        <pc:chgData name="Amanda Ayres" userId="fe1c0938-f34a-49d7-9b9c-93ef59f205ea" providerId="ADAL" clId="{C4A1BC04-0788-4E5B-88DA-C4103DE4EB92}" dt="2019-07-22T10:47:28.473" v="2" actId="207"/>
        <pc:sldMkLst>
          <pc:docMk/>
          <pc:sldMk cId="419065273" sldId="348"/>
        </pc:sldMkLst>
        <pc:spChg chg="mod">
          <ac:chgData name="Amanda Ayres" userId="fe1c0938-f34a-49d7-9b9c-93ef59f205ea" providerId="ADAL" clId="{C4A1BC04-0788-4E5B-88DA-C4103DE4EB92}" dt="2019-07-22T10:47:28.473" v="2" actId="207"/>
          <ac:spMkLst>
            <pc:docMk/>
            <pc:sldMk cId="419065273" sldId="348"/>
            <ac:spMk id="3" creationId="{77D07BE5-6806-4A01-A152-001263FDF163}"/>
          </ac:spMkLst>
        </pc:spChg>
      </pc:sldChg>
      <pc:sldChg chg="modSp">
        <pc:chgData name="Amanda Ayres" userId="fe1c0938-f34a-49d7-9b9c-93ef59f205ea" providerId="ADAL" clId="{C4A1BC04-0788-4E5B-88DA-C4103DE4EB92}" dt="2019-08-12T08:47:48.934" v="42" actId="20577"/>
        <pc:sldMkLst>
          <pc:docMk/>
          <pc:sldMk cId="1690425084" sldId="495"/>
        </pc:sldMkLst>
        <pc:spChg chg="mod">
          <ac:chgData name="Amanda Ayres" userId="fe1c0938-f34a-49d7-9b9c-93ef59f205ea" providerId="ADAL" clId="{C4A1BC04-0788-4E5B-88DA-C4103DE4EB92}" dt="2019-08-12T08:47:48.934" v="42" actId="20577"/>
          <ac:spMkLst>
            <pc:docMk/>
            <pc:sldMk cId="1690425084" sldId="495"/>
            <ac:spMk id="33" creationId="{36F78ACD-FE91-4B91-854B-9C19D1DAD5F7}"/>
          </ac:spMkLst>
        </pc:spChg>
      </pc:sldChg>
    </pc:docChg>
  </pc:docChgLst>
  <pc:docChgLst>
    <pc:chgData name="Mike Bloys" userId="1248c4d8-7b2b-4b32-b8bd-163ae845f9bb" providerId="ADAL" clId="{2B125482-1445-41CB-80BB-36579BA0BEA6}"/>
    <pc:docChg chg="undo custSel modSld modMainMaster">
      <pc:chgData name="Mike Bloys" userId="1248c4d8-7b2b-4b32-b8bd-163ae845f9bb" providerId="ADAL" clId="{2B125482-1445-41CB-80BB-36579BA0BEA6}" dt="2019-08-02T09:05:58.824" v="466" actId="790"/>
      <pc:docMkLst>
        <pc:docMk/>
      </pc:docMkLst>
      <pc:sldChg chg="addSp delSp modSp">
        <pc:chgData name="Mike Bloys" userId="1248c4d8-7b2b-4b32-b8bd-163ae845f9bb" providerId="ADAL" clId="{2B125482-1445-41CB-80BB-36579BA0BEA6}" dt="2019-08-01T14:50:31.242" v="32" actId="478"/>
        <pc:sldMkLst>
          <pc:docMk/>
          <pc:sldMk cId="3673368454" sldId="256"/>
        </pc:sldMkLst>
        <pc:spChg chg="mod">
          <ac:chgData name="Mike Bloys" userId="1248c4d8-7b2b-4b32-b8bd-163ae845f9bb" providerId="ADAL" clId="{2B125482-1445-41CB-80BB-36579BA0BEA6}" dt="2019-08-01T14:48:27.293" v="3" actId="947"/>
          <ac:spMkLst>
            <pc:docMk/>
            <pc:sldMk cId="3673368454" sldId="256"/>
            <ac:spMk id="7" creationId="{BEF89D19-41F3-4B75-98ED-32CE16D983A6}"/>
          </ac:spMkLst>
        </pc:spChg>
        <pc:spChg chg="add del mod">
          <ac:chgData name="Mike Bloys" userId="1248c4d8-7b2b-4b32-b8bd-163ae845f9bb" providerId="ADAL" clId="{2B125482-1445-41CB-80BB-36579BA0BEA6}" dt="2019-08-01T14:50:31.242" v="32" actId="478"/>
          <ac:spMkLst>
            <pc:docMk/>
            <pc:sldMk cId="3673368454" sldId="256"/>
            <ac:spMk id="8" creationId="{E20E011F-2515-4780-A680-5D6411E9B668}"/>
          </ac:spMkLst>
        </pc:spChg>
        <pc:spChg chg="add del mod">
          <ac:chgData name="Mike Bloys" userId="1248c4d8-7b2b-4b32-b8bd-163ae845f9bb" providerId="ADAL" clId="{2B125482-1445-41CB-80BB-36579BA0BEA6}" dt="2019-08-01T14:50:28.286" v="31" actId="478"/>
          <ac:spMkLst>
            <pc:docMk/>
            <pc:sldMk cId="3673368454" sldId="256"/>
            <ac:spMk id="9" creationId="{5FE075A0-E8CE-4BD9-BCA8-1597EBB75DE7}"/>
          </ac:spMkLst>
        </pc:spChg>
        <pc:spChg chg="add mod">
          <ac:chgData name="Mike Bloys" userId="1248c4d8-7b2b-4b32-b8bd-163ae845f9bb" providerId="ADAL" clId="{2B125482-1445-41CB-80BB-36579BA0BEA6}" dt="2019-08-01T14:50:25.258" v="30"/>
          <ac:spMkLst>
            <pc:docMk/>
            <pc:sldMk cId="3673368454" sldId="256"/>
            <ac:spMk id="10" creationId="{974A10BE-F8C4-4792-8B08-84B255D7DF3C}"/>
          </ac:spMkLst>
        </pc:spChg>
      </pc:sldChg>
      <pc:sldChg chg="modSp">
        <pc:chgData name="Mike Bloys" userId="1248c4d8-7b2b-4b32-b8bd-163ae845f9bb" providerId="ADAL" clId="{2B125482-1445-41CB-80BB-36579BA0BEA6}" dt="2019-08-02T08:52:40.787" v="458" actId="6549"/>
        <pc:sldMkLst>
          <pc:docMk/>
          <pc:sldMk cId="3993834180" sldId="281"/>
        </pc:sldMkLst>
        <pc:spChg chg="mod">
          <ac:chgData name="Mike Bloys" userId="1248c4d8-7b2b-4b32-b8bd-163ae845f9bb" providerId="ADAL" clId="{2B125482-1445-41CB-80BB-36579BA0BEA6}" dt="2019-08-02T08:52:40.787" v="458" actId="6549"/>
          <ac:spMkLst>
            <pc:docMk/>
            <pc:sldMk cId="3993834180" sldId="281"/>
            <ac:spMk id="2" creationId="{BF292901-05C6-4F57-9D4C-8AA20EBF4E30}"/>
          </ac:spMkLst>
        </pc:spChg>
      </pc:sldChg>
      <pc:sldChg chg="modSp">
        <pc:chgData name="Mike Bloys" userId="1248c4d8-7b2b-4b32-b8bd-163ae845f9bb" providerId="ADAL" clId="{2B125482-1445-41CB-80BB-36579BA0BEA6}" dt="2019-08-02T08:50:59.266" v="409" actId="6549"/>
        <pc:sldMkLst>
          <pc:docMk/>
          <pc:sldMk cId="2324729622" sldId="305"/>
        </pc:sldMkLst>
        <pc:spChg chg="mod">
          <ac:chgData name="Mike Bloys" userId="1248c4d8-7b2b-4b32-b8bd-163ae845f9bb" providerId="ADAL" clId="{2B125482-1445-41CB-80BB-36579BA0BEA6}" dt="2019-08-02T08:50:59.266" v="409" actId="6549"/>
          <ac:spMkLst>
            <pc:docMk/>
            <pc:sldMk cId="2324729622" sldId="305"/>
            <ac:spMk id="3" creationId="{F0805456-4951-4D14-8CE6-F137B9024DDF}"/>
          </ac:spMkLst>
        </pc:spChg>
      </pc:sldChg>
      <pc:sldChg chg="modSp">
        <pc:chgData name="Mike Bloys" userId="1248c4d8-7b2b-4b32-b8bd-163ae845f9bb" providerId="ADAL" clId="{2B125482-1445-41CB-80BB-36579BA0BEA6}" dt="2019-08-02T08:52:26.102" v="430" actId="6549"/>
        <pc:sldMkLst>
          <pc:docMk/>
          <pc:sldMk cId="1993830458" sldId="330"/>
        </pc:sldMkLst>
        <pc:spChg chg="mod">
          <ac:chgData name="Mike Bloys" userId="1248c4d8-7b2b-4b32-b8bd-163ae845f9bb" providerId="ADAL" clId="{2B125482-1445-41CB-80BB-36579BA0BEA6}" dt="2019-08-02T08:52:26.102" v="430" actId="6549"/>
          <ac:spMkLst>
            <pc:docMk/>
            <pc:sldMk cId="1993830458" sldId="330"/>
            <ac:spMk id="3" creationId="{A870A2B7-63C3-4700-96C2-FB8FEB00CAF3}"/>
          </ac:spMkLst>
        </pc:spChg>
        <pc:spChg chg="mod">
          <ac:chgData name="Mike Bloys" userId="1248c4d8-7b2b-4b32-b8bd-163ae845f9bb" providerId="ADAL" clId="{2B125482-1445-41CB-80BB-36579BA0BEA6}" dt="2019-08-01T15:00:23.551" v="106" actId="692"/>
          <ac:spMkLst>
            <pc:docMk/>
            <pc:sldMk cId="1993830458" sldId="330"/>
            <ac:spMk id="4" creationId="{B4C26636-3D0E-4B32-96FA-BAEC7A7F123E}"/>
          </ac:spMkLst>
        </pc:spChg>
        <pc:spChg chg="mod">
          <ac:chgData name="Mike Bloys" userId="1248c4d8-7b2b-4b32-b8bd-163ae845f9bb" providerId="ADAL" clId="{2B125482-1445-41CB-80BB-36579BA0BEA6}" dt="2019-08-01T15:00:23.551" v="106" actId="692"/>
          <ac:spMkLst>
            <pc:docMk/>
            <pc:sldMk cId="1993830458" sldId="330"/>
            <ac:spMk id="5" creationId="{D8E642B6-63D5-4780-A065-7CF528CACB48}"/>
          </ac:spMkLst>
        </pc:spChg>
      </pc:sldChg>
      <pc:sldChg chg="addSp delSp modSp">
        <pc:chgData name="Mike Bloys" userId="1248c4d8-7b2b-4b32-b8bd-163ae845f9bb" providerId="ADAL" clId="{2B125482-1445-41CB-80BB-36579BA0BEA6}" dt="2019-08-02T08:52:32.967" v="432" actId="6549"/>
        <pc:sldMkLst>
          <pc:docMk/>
          <pc:sldMk cId="2097636838" sldId="331"/>
        </pc:sldMkLst>
        <pc:spChg chg="mod">
          <ac:chgData name="Mike Bloys" userId="1248c4d8-7b2b-4b32-b8bd-163ae845f9bb" providerId="ADAL" clId="{2B125482-1445-41CB-80BB-36579BA0BEA6}" dt="2019-08-02T08:52:32.967" v="432" actId="6549"/>
          <ac:spMkLst>
            <pc:docMk/>
            <pc:sldMk cId="2097636838" sldId="331"/>
            <ac:spMk id="3" creationId="{F0805456-4951-4D14-8CE6-F137B9024DDF}"/>
          </ac:spMkLst>
        </pc:spChg>
        <pc:graphicFrameChg chg="del mod modGraphic">
          <ac:chgData name="Mike Bloys" userId="1248c4d8-7b2b-4b32-b8bd-163ae845f9bb" providerId="ADAL" clId="{2B125482-1445-41CB-80BB-36579BA0BEA6}" dt="2019-08-01T14:59:02.112" v="98" actId="478"/>
          <ac:graphicFrameMkLst>
            <pc:docMk/>
            <pc:sldMk cId="2097636838" sldId="331"/>
            <ac:graphicFrameMk id="4" creationId="{00000000-0000-0000-0000-000000000000}"/>
          </ac:graphicFrameMkLst>
        </pc:graphicFrameChg>
        <pc:graphicFrameChg chg="add mod modGraphic">
          <ac:chgData name="Mike Bloys" userId="1248c4d8-7b2b-4b32-b8bd-163ae845f9bb" providerId="ADAL" clId="{2B125482-1445-41CB-80BB-36579BA0BEA6}" dt="2019-08-01T14:58:53.456" v="96" actId="6549"/>
          <ac:graphicFrameMkLst>
            <pc:docMk/>
            <pc:sldMk cId="2097636838" sldId="331"/>
            <ac:graphicFrameMk id="6" creationId="{C6263587-E00E-40A5-8ABE-250DAB1F3199}"/>
          </ac:graphicFrameMkLst>
        </pc:graphicFrameChg>
      </pc:sldChg>
      <pc:sldChg chg="modSp">
        <pc:chgData name="Mike Bloys" userId="1248c4d8-7b2b-4b32-b8bd-163ae845f9bb" providerId="ADAL" clId="{2B125482-1445-41CB-80BB-36579BA0BEA6}" dt="2019-08-02T08:52:11.335" v="426" actId="6549"/>
        <pc:sldMkLst>
          <pc:docMk/>
          <pc:sldMk cId="1960876501" sldId="332"/>
        </pc:sldMkLst>
        <pc:spChg chg="mod">
          <ac:chgData name="Mike Bloys" userId="1248c4d8-7b2b-4b32-b8bd-163ae845f9bb" providerId="ADAL" clId="{2B125482-1445-41CB-80BB-36579BA0BEA6}" dt="2019-08-02T08:52:11.335" v="426" actId="6549"/>
          <ac:spMkLst>
            <pc:docMk/>
            <pc:sldMk cId="1960876501" sldId="332"/>
            <ac:spMk id="3" creationId="{A870A2B7-63C3-4700-96C2-FB8FEB00CAF3}"/>
          </ac:spMkLst>
        </pc:spChg>
      </pc:sldChg>
      <pc:sldChg chg="addSp delSp modSp">
        <pc:chgData name="Mike Bloys" userId="1248c4d8-7b2b-4b32-b8bd-163ae845f9bb" providerId="ADAL" clId="{2B125482-1445-41CB-80BB-36579BA0BEA6}" dt="2019-08-02T08:52:23.125" v="429" actId="6549"/>
        <pc:sldMkLst>
          <pc:docMk/>
          <pc:sldMk cId="3606409419" sldId="333"/>
        </pc:sldMkLst>
        <pc:spChg chg="mod">
          <ac:chgData name="Mike Bloys" userId="1248c4d8-7b2b-4b32-b8bd-163ae845f9bb" providerId="ADAL" clId="{2B125482-1445-41CB-80BB-36579BA0BEA6}" dt="2019-08-02T08:52:23.125" v="429" actId="6549"/>
          <ac:spMkLst>
            <pc:docMk/>
            <pc:sldMk cId="3606409419" sldId="333"/>
            <ac:spMk id="3" creationId="{A870A2B7-63C3-4700-96C2-FB8FEB00CAF3}"/>
          </ac:spMkLst>
        </pc:spChg>
        <pc:spChg chg="del mod">
          <ac:chgData name="Mike Bloys" userId="1248c4d8-7b2b-4b32-b8bd-163ae845f9bb" providerId="ADAL" clId="{2B125482-1445-41CB-80BB-36579BA0BEA6}" dt="2019-08-01T15:00:59.810" v="115" actId="478"/>
          <ac:spMkLst>
            <pc:docMk/>
            <pc:sldMk cId="3606409419" sldId="333"/>
            <ac:spMk id="4" creationId="{B4C26636-3D0E-4B32-96FA-BAEC7A7F123E}"/>
          </ac:spMkLst>
        </pc:spChg>
        <pc:spChg chg="del mod">
          <ac:chgData name="Mike Bloys" userId="1248c4d8-7b2b-4b32-b8bd-163ae845f9bb" providerId="ADAL" clId="{2B125482-1445-41CB-80BB-36579BA0BEA6}" dt="2019-08-01T15:00:59.810" v="115" actId="478"/>
          <ac:spMkLst>
            <pc:docMk/>
            <pc:sldMk cId="3606409419" sldId="333"/>
            <ac:spMk id="5" creationId="{D8E642B6-63D5-4780-A065-7CF528CACB48}"/>
          </ac:spMkLst>
        </pc:spChg>
        <pc:spChg chg="mod">
          <ac:chgData name="Mike Bloys" userId="1248c4d8-7b2b-4b32-b8bd-163ae845f9bb" providerId="ADAL" clId="{2B125482-1445-41CB-80BB-36579BA0BEA6}" dt="2019-08-01T15:01:34.057" v="129" actId="1035"/>
          <ac:spMkLst>
            <pc:docMk/>
            <pc:sldMk cId="3606409419" sldId="333"/>
            <ac:spMk id="6" creationId="{1AFD4DF9-9C82-4E52-A04E-9CE3C8AFB699}"/>
          </ac:spMkLst>
        </pc:spChg>
        <pc:spChg chg="mod">
          <ac:chgData name="Mike Bloys" userId="1248c4d8-7b2b-4b32-b8bd-163ae845f9bb" providerId="ADAL" clId="{2B125482-1445-41CB-80BB-36579BA0BEA6}" dt="2019-08-01T15:01:34.057" v="129" actId="1035"/>
          <ac:spMkLst>
            <pc:docMk/>
            <pc:sldMk cId="3606409419" sldId="333"/>
            <ac:spMk id="7" creationId="{AB53B460-F498-4A26-8558-8EBB49ABBBE1}"/>
          </ac:spMkLst>
        </pc:spChg>
        <pc:spChg chg="mod">
          <ac:chgData name="Mike Bloys" userId="1248c4d8-7b2b-4b32-b8bd-163ae845f9bb" providerId="ADAL" clId="{2B125482-1445-41CB-80BB-36579BA0BEA6}" dt="2019-08-01T15:01:22.967" v="125" actId="3064"/>
          <ac:spMkLst>
            <pc:docMk/>
            <pc:sldMk cId="3606409419" sldId="333"/>
            <ac:spMk id="8" creationId="{05B0D066-E4BE-4456-82AC-6E7D8C175E74}"/>
          </ac:spMkLst>
        </pc:spChg>
        <pc:spChg chg="mod">
          <ac:chgData name="Mike Bloys" userId="1248c4d8-7b2b-4b32-b8bd-163ae845f9bb" providerId="ADAL" clId="{2B125482-1445-41CB-80BB-36579BA0BEA6}" dt="2019-08-01T15:01:34.057" v="129" actId="1035"/>
          <ac:spMkLst>
            <pc:docMk/>
            <pc:sldMk cId="3606409419" sldId="333"/>
            <ac:spMk id="10" creationId="{8E5CE5BD-3335-478B-A11A-27C62C55A5D4}"/>
          </ac:spMkLst>
        </pc:spChg>
        <pc:spChg chg="mod">
          <ac:chgData name="Mike Bloys" userId="1248c4d8-7b2b-4b32-b8bd-163ae845f9bb" providerId="ADAL" clId="{2B125482-1445-41CB-80BB-36579BA0BEA6}" dt="2019-08-01T15:01:34.057" v="129" actId="1035"/>
          <ac:spMkLst>
            <pc:docMk/>
            <pc:sldMk cId="3606409419" sldId="333"/>
            <ac:spMk id="11" creationId="{441FBCBA-BC15-42BD-8D4A-C44BAE5F2915}"/>
          </ac:spMkLst>
        </pc:spChg>
        <pc:spChg chg="mod">
          <ac:chgData name="Mike Bloys" userId="1248c4d8-7b2b-4b32-b8bd-163ae845f9bb" providerId="ADAL" clId="{2B125482-1445-41CB-80BB-36579BA0BEA6}" dt="2019-08-01T15:01:22.967" v="125" actId="3064"/>
          <ac:spMkLst>
            <pc:docMk/>
            <pc:sldMk cId="3606409419" sldId="333"/>
            <ac:spMk id="12" creationId="{9EB5984E-FC65-4E65-8EC5-A071DC0B9E84}"/>
          </ac:spMkLst>
        </pc:spChg>
        <pc:spChg chg="add">
          <ac:chgData name="Mike Bloys" userId="1248c4d8-7b2b-4b32-b8bd-163ae845f9bb" providerId="ADAL" clId="{2B125482-1445-41CB-80BB-36579BA0BEA6}" dt="2019-08-01T15:00:33.777" v="108"/>
          <ac:spMkLst>
            <pc:docMk/>
            <pc:sldMk cId="3606409419" sldId="333"/>
            <ac:spMk id="13" creationId="{9C274053-BFDA-41ED-B10E-B2B1826049B7}"/>
          </ac:spMkLst>
        </pc:spChg>
        <pc:spChg chg="add">
          <ac:chgData name="Mike Bloys" userId="1248c4d8-7b2b-4b32-b8bd-163ae845f9bb" providerId="ADAL" clId="{2B125482-1445-41CB-80BB-36579BA0BEA6}" dt="2019-08-01T15:00:33.777" v="108"/>
          <ac:spMkLst>
            <pc:docMk/>
            <pc:sldMk cId="3606409419" sldId="333"/>
            <ac:spMk id="14" creationId="{E71F46C4-1568-47B2-90BE-DC268601701D}"/>
          </ac:spMkLst>
        </pc:spChg>
      </pc:sldChg>
      <pc:sldChg chg="modSp">
        <pc:chgData name="Mike Bloys" userId="1248c4d8-7b2b-4b32-b8bd-163ae845f9bb" providerId="ADAL" clId="{2B125482-1445-41CB-80BB-36579BA0BEA6}" dt="2019-08-01T14:51:52.113" v="35" actId="15"/>
        <pc:sldMkLst>
          <pc:docMk/>
          <pc:sldMk cId="2654581065" sldId="336"/>
        </pc:sldMkLst>
        <pc:spChg chg="mod">
          <ac:chgData name="Mike Bloys" userId="1248c4d8-7b2b-4b32-b8bd-163ae845f9bb" providerId="ADAL" clId="{2B125482-1445-41CB-80BB-36579BA0BEA6}" dt="2019-08-01T14:51:52.113" v="35" actId="15"/>
          <ac:spMkLst>
            <pc:docMk/>
            <pc:sldMk cId="2654581065" sldId="336"/>
            <ac:spMk id="3" creationId="{01BDD9DA-BA5B-48E4-8D0A-2645E6FC7039}"/>
          </ac:spMkLst>
        </pc:spChg>
      </pc:sldChg>
      <pc:sldChg chg="modSp">
        <pc:chgData name="Mike Bloys" userId="1248c4d8-7b2b-4b32-b8bd-163ae845f9bb" providerId="ADAL" clId="{2B125482-1445-41CB-80BB-36579BA0BEA6}" dt="2019-08-02T08:52:14.968" v="427" actId="6549"/>
        <pc:sldMkLst>
          <pc:docMk/>
          <pc:sldMk cId="250763501" sldId="337"/>
        </pc:sldMkLst>
        <pc:spChg chg="mod">
          <ac:chgData name="Mike Bloys" userId="1248c4d8-7b2b-4b32-b8bd-163ae845f9bb" providerId="ADAL" clId="{2B125482-1445-41CB-80BB-36579BA0BEA6}" dt="2019-08-02T08:52:14.968" v="427" actId="6549"/>
          <ac:spMkLst>
            <pc:docMk/>
            <pc:sldMk cId="250763501" sldId="337"/>
            <ac:spMk id="3" creationId="{A870A2B7-63C3-4700-96C2-FB8FEB00CAF3}"/>
          </ac:spMkLst>
        </pc:spChg>
      </pc:sldChg>
      <pc:sldChg chg="addSp delSp modSp">
        <pc:chgData name="Mike Bloys" userId="1248c4d8-7b2b-4b32-b8bd-163ae845f9bb" providerId="ADAL" clId="{2B125482-1445-41CB-80BB-36579BA0BEA6}" dt="2019-08-02T08:51:07.475" v="410" actId="6549"/>
        <pc:sldMkLst>
          <pc:docMk/>
          <pc:sldMk cId="1855006233" sldId="338"/>
        </pc:sldMkLst>
        <pc:spChg chg="add del mod">
          <ac:chgData name="Mike Bloys" userId="1248c4d8-7b2b-4b32-b8bd-163ae845f9bb" providerId="ADAL" clId="{2B125482-1445-41CB-80BB-36579BA0BEA6}" dt="2019-08-02T08:33:34.675" v="324"/>
          <ac:spMkLst>
            <pc:docMk/>
            <pc:sldMk cId="1855006233" sldId="338"/>
            <ac:spMk id="2" creationId="{9167256B-5894-4C6C-AB86-03214AEBEFC4}"/>
          </ac:spMkLst>
        </pc:spChg>
        <pc:spChg chg="add del mod">
          <ac:chgData name="Mike Bloys" userId="1248c4d8-7b2b-4b32-b8bd-163ae845f9bb" providerId="ADAL" clId="{2B125482-1445-41CB-80BB-36579BA0BEA6}" dt="2019-08-02T08:33:34.675" v="324"/>
          <ac:spMkLst>
            <pc:docMk/>
            <pc:sldMk cId="1855006233" sldId="338"/>
            <ac:spMk id="3" creationId="{E2391C1D-99C3-4F0A-A8D0-6C654F99655A}"/>
          </ac:spMkLst>
        </pc:spChg>
        <pc:spChg chg="mod">
          <ac:chgData name="Mike Bloys" userId="1248c4d8-7b2b-4b32-b8bd-163ae845f9bb" providerId="ADAL" clId="{2B125482-1445-41CB-80BB-36579BA0BEA6}" dt="2019-08-02T08:51:07.475" v="410" actId="6549"/>
          <ac:spMkLst>
            <pc:docMk/>
            <pc:sldMk cId="1855006233" sldId="338"/>
            <ac:spMk id="5" creationId="{7BC357BF-AC1D-45E4-AE04-DF725D6A31BF}"/>
          </ac:spMkLst>
        </pc:spChg>
        <pc:spChg chg="add del mod">
          <ac:chgData name="Mike Bloys" userId="1248c4d8-7b2b-4b32-b8bd-163ae845f9bb" providerId="ADAL" clId="{2B125482-1445-41CB-80BB-36579BA0BEA6}" dt="2019-08-02T08:33:50.440" v="326"/>
          <ac:spMkLst>
            <pc:docMk/>
            <pc:sldMk cId="1855006233" sldId="338"/>
            <ac:spMk id="6" creationId="{D6DB99DD-940C-446E-8639-FEF0D2E92D76}"/>
          </ac:spMkLst>
        </pc:spChg>
        <pc:spChg chg="add del mod">
          <ac:chgData name="Mike Bloys" userId="1248c4d8-7b2b-4b32-b8bd-163ae845f9bb" providerId="ADAL" clId="{2B125482-1445-41CB-80BB-36579BA0BEA6}" dt="2019-08-02T08:33:50.440" v="326"/>
          <ac:spMkLst>
            <pc:docMk/>
            <pc:sldMk cId="1855006233" sldId="338"/>
            <ac:spMk id="7" creationId="{4F4FB4EE-A54A-4BD4-9E33-87D60FFB30CD}"/>
          </ac:spMkLst>
        </pc:spChg>
        <pc:spChg chg="add del mod">
          <ac:chgData name="Mike Bloys" userId="1248c4d8-7b2b-4b32-b8bd-163ae845f9bb" providerId="ADAL" clId="{2B125482-1445-41CB-80BB-36579BA0BEA6}" dt="2019-08-02T08:33:53.057" v="327"/>
          <ac:spMkLst>
            <pc:docMk/>
            <pc:sldMk cId="1855006233" sldId="338"/>
            <ac:spMk id="8" creationId="{BFB3931A-0F18-4057-A2AF-A4BF555F804F}"/>
          </ac:spMkLst>
        </pc:spChg>
        <pc:spChg chg="add del mod">
          <ac:chgData name="Mike Bloys" userId="1248c4d8-7b2b-4b32-b8bd-163ae845f9bb" providerId="ADAL" clId="{2B125482-1445-41CB-80BB-36579BA0BEA6}" dt="2019-08-02T08:33:53.057" v="327"/>
          <ac:spMkLst>
            <pc:docMk/>
            <pc:sldMk cId="1855006233" sldId="338"/>
            <ac:spMk id="9" creationId="{A1EFD1AD-4314-42C2-B7D2-154F9CF558C5}"/>
          </ac:spMkLst>
        </pc:spChg>
      </pc:sldChg>
      <pc:sldChg chg="modSp">
        <pc:chgData name="Mike Bloys" userId="1248c4d8-7b2b-4b32-b8bd-163ae845f9bb" providerId="ADAL" clId="{2B125482-1445-41CB-80BB-36579BA0BEA6}" dt="2019-08-02T08:52:06.249" v="425" actId="6549"/>
        <pc:sldMkLst>
          <pc:docMk/>
          <pc:sldMk cId="654300958" sldId="339"/>
        </pc:sldMkLst>
        <pc:spChg chg="mod">
          <ac:chgData name="Mike Bloys" userId="1248c4d8-7b2b-4b32-b8bd-163ae845f9bb" providerId="ADAL" clId="{2B125482-1445-41CB-80BB-36579BA0BEA6}" dt="2019-08-02T08:52:06.249" v="425" actId="6549"/>
          <ac:spMkLst>
            <pc:docMk/>
            <pc:sldMk cId="654300958" sldId="339"/>
            <ac:spMk id="3" creationId="{A870A2B7-63C3-4700-96C2-FB8FEB00CAF3}"/>
          </ac:spMkLst>
        </pc:spChg>
      </pc:sldChg>
      <pc:sldChg chg="addSp delSp modSp">
        <pc:chgData name="Mike Bloys" userId="1248c4d8-7b2b-4b32-b8bd-163ae845f9bb" providerId="ADAL" clId="{2B125482-1445-41CB-80BB-36579BA0BEA6}" dt="2019-08-02T08:52:20.045" v="428" actId="6549"/>
        <pc:sldMkLst>
          <pc:docMk/>
          <pc:sldMk cId="1128592493" sldId="341"/>
        </pc:sldMkLst>
        <pc:spChg chg="mod">
          <ac:chgData name="Mike Bloys" userId="1248c4d8-7b2b-4b32-b8bd-163ae845f9bb" providerId="ADAL" clId="{2B125482-1445-41CB-80BB-36579BA0BEA6}" dt="2019-08-02T08:52:20.045" v="428" actId="6549"/>
          <ac:spMkLst>
            <pc:docMk/>
            <pc:sldMk cId="1128592493" sldId="341"/>
            <ac:spMk id="3" creationId="{A870A2B7-63C3-4700-96C2-FB8FEB00CAF3}"/>
          </ac:spMkLst>
        </pc:spChg>
        <pc:spChg chg="del mod">
          <ac:chgData name="Mike Bloys" userId="1248c4d8-7b2b-4b32-b8bd-163ae845f9bb" providerId="ADAL" clId="{2B125482-1445-41CB-80BB-36579BA0BEA6}" dt="2019-08-01T15:02:29.763" v="147" actId="478"/>
          <ac:spMkLst>
            <pc:docMk/>
            <pc:sldMk cId="1128592493" sldId="341"/>
            <ac:spMk id="4" creationId="{B4C26636-3D0E-4B32-96FA-BAEC7A7F123E}"/>
          </ac:spMkLst>
        </pc:spChg>
        <pc:spChg chg="del mod">
          <ac:chgData name="Mike Bloys" userId="1248c4d8-7b2b-4b32-b8bd-163ae845f9bb" providerId="ADAL" clId="{2B125482-1445-41CB-80BB-36579BA0BEA6}" dt="2019-08-01T15:02:24.418" v="145" actId="478"/>
          <ac:spMkLst>
            <pc:docMk/>
            <pc:sldMk cId="1128592493" sldId="341"/>
            <ac:spMk id="5" creationId="{D8E642B6-63D5-4780-A065-7CF528CACB48}"/>
          </ac:spMkLst>
        </pc:spChg>
        <pc:spChg chg="del mod">
          <ac:chgData name="Mike Bloys" userId="1248c4d8-7b2b-4b32-b8bd-163ae845f9bb" providerId="ADAL" clId="{2B125482-1445-41CB-80BB-36579BA0BEA6}" dt="2019-08-01T15:02:26.963" v="146" actId="478"/>
          <ac:spMkLst>
            <pc:docMk/>
            <pc:sldMk cId="1128592493" sldId="341"/>
            <ac:spMk id="6" creationId="{1AFD4DF9-9C82-4E52-A04E-9CE3C8AFB699}"/>
          </ac:spMkLst>
        </pc:spChg>
        <pc:spChg chg="del mod">
          <ac:chgData name="Mike Bloys" userId="1248c4d8-7b2b-4b32-b8bd-163ae845f9bb" providerId="ADAL" clId="{2B125482-1445-41CB-80BB-36579BA0BEA6}" dt="2019-08-01T15:02:34.055" v="149" actId="478"/>
          <ac:spMkLst>
            <pc:docMk/>
            <pc:sldMk cId="1128592493" sldId="341"/>
            <ac:spMk id="7" creationId="{AB53B460-F498-4A26-8558-8EBB49ABBBE1}"/>
          </ac:spMkLst>
        </pc:spChg>
        <pc:spChg chg="del mod">
          <ac:chgData name="Mike Bloys" userId="1248c4d8-7b2b-4b32-b8bd-163ae845f9bb" providerId="ADAL" clId="{2B125482-1445-41CB-80BB-36579BA0BEA6}" dt="2019-08-01T15:02:24.418" v="145" actId="478"/>
          <ac:spMkLst>
            <pc:docMk/>
            <pc:sldMk cId="1128592493" sldId="341"/>
            <ac:spMk id="8" creationId="{05B0D066-E4BE-4456-82AC-6E7D8C175E74}"/>
          </ac:spMkLst>
        </pc:spChg>
        <pc:spChg chg="del mod">
          <ac:chgData name="Mike Bloys" userId="1248c4d8-7b2b-4b32-b8bd-163ae845f9bb" providerId="ADAL" clId="{2B125482-1445-41CB-80BB-36579BA0BEA6}" dt="2019-08-01T15:02:32.386" v="148" actId="478"/>
          <ac:spMkLst>
            <pc:docMk/>
            <pc:sldMk cId="1128592493" sldId="341"/>
            <ac:spMk id="10" creationId="{8E5CE5BD-3335-478B-A11A-27C62C55A5D4}"/>
          </ac:spMkLst>
        </pc:spChg>
        <pc:spChg chg="del mod">
          <ac:chgData name="Mike Bloys" userId="1248c4d8-7b2b-4b32-b8bd-163ae845f9bb" providerId="ADAL" clId="{2B125482-1445-41CB-80BB-36579BA0BEA6}" dt="2019-08-01T15:02:32.386" v="148" actId="478"/>
          <ac:spMkLst>
            <pc:docMk/>
            <pc:sldMk cId="1128592493" sldId="341"/>
            <ac:spMk id="11" creationId="{441FBCBA-BC15-42BD-8D4A-C44BAE5F2915}"/>
          </ac:spMkLst>
        </pc:spChg>
        <pc:spChg chg="del mod">
          <ac:chgData name="Mike Bloys" userId="1248c4d8-7b2b-4b32-b8bd-163ae845f9bb" providerId="ADAL" clId="{2B125482-1445-41CB-80BB-36579BA0BEA6}" dt="2019-08-01T15:02:24.418" v="145" actId="478"/>
          <ac:spMkLst>
            <pc:docMk/>
            <pc:sldMk cId="1128592493" sldId="341"/>
            <ac:spMk id="12" creationId="{9EB5984E-FC65-4E65-8EC5-A071DC0B9E84}"/>
          </ac:spMkLst>
        </pc:spChg>
        <pc:spChg chg="mod">
          <ac:chgData name="Mike Bloys" userId="1248c4d8-7b2b-4b32-b8bd-163ae845f9bb" providerId="ADAL" clId="{2B125482-1445-41CB-80BB-36579BA0BEA6}" dt="2019-08-01T15:02:06.628" v="141" actId="3064"/>
          <ac:spMkLst>
            <pc:docMk/>
            <pc:sldMk cId="1128592493" sldId="341"/>
            <ac:spMk id="13" creationId="{67815B2A-82B5-4BB6-B2EC-F91CFC55C9EF}"/>
          </ac:spMkLst>
        </pc:spChg>
        <pc:spChg chg="mod">
          <ac:chgData name="Mike Bloys" userId="1248c4d8-7b2b-4b32-b8bd-163ae845f9bb" providerId="ADAL" clId="{2B125482-1445-41CB-80BB-36579BA0BEA6}" dt="2019-08-01T15:02:18.660" v="144" actId="14100"/>
          <ac:spMkLst>
            <pc:docMk/>
            <pc:sldMk cId="1128592493" sldId="341"/>
            <ac:spMk id="14" creationId="{3F5ACB7C-484C-41AB-B06A-98816BCDEAC2}"/>
          </ac:spMkLst>
        </pc:spChg>
        <pc:spChg chg="add mod">
          <ac:chgData name="Mike Bloys" userId="1248c4d8-7b2b-4b32-b8bd-163ae845f9bb" providerId="ADAL" clId="{2B125482-1445-41CB-80BB-36579BA0BEA6}" dt="2019-08-01T15:01:51.645" v="133" actId="1076"/>
          <ac:spMkLst>
            <pc:docMk/>
            <pc:sldMk cId="1128592493" sldId="341"/>
            <ac:spMk id="15" creationId="{0C092E39-C33B-402C-A408-D9F2DD6F77FC}"/>
          </ac:spMkLst>
        </pc:spChg>
        <pc:spChg chg="add mod">
          <ac:chgData name="Mike Bloys" userId="1248c4d8-7b2b-4b32-b8bd-163ae845f9bb" providerId="ADAL" clId="{2B125482-1445-41CB-80BB-36579BA0BEA6}" dt="2019-08-01T15:01:51.645" v="133" actId="1076"/>
          <ac:spMkLst>
            <pc:docMk/>
            <pc:sldMk cId="1128592493" sldId="341"/>
            <ac:spMk id="16" creationId="{5EE08C00-5652-4B05-B2AC-E763979C5B2A}"/>
          </ac:spMkLst>
        </pc:spChg>
        <pc:spChg chg="add mod">
          <ac:chgData name="Mike Bloys" userId="1248c4d8-7b2b-4b32-b8bd-163ae845f9bb" providerId="ADAL" clId="{2B125482-1445-41CB-80BB-36579BA0BEA6}" dt="2019-08-01T15:01:51.645" v="133" actId="1076"/>
          <ac:spMkLst>
            <pc:docMk/>
            <pc:sldMk cId="1128592493" sldId="341"/>
            <ac:spMk id="17" creationId="{D801C6BB-A956-49D4-87EC-E629CF5AECD5}"/>
          </ac:spMkLst>
        </pc:spChg>
        <pc:spChg chg="add mod">
          <ac:chgData name="Mike Bloys" userId="1248c4d8-7b2b-4b32-b8bd-163ae845f9bb" providerId="ADAL" clId="{2B125482-1445-41CB-80BB-36579BA0BEA6}" dt="2019-08-01T15:01:51.645" v="133" actId="1076"/>
          <ac:spMkLst>
            <pc:docMk/>
            <pc:sldMk cId="1128592493" sldId="341"/>
            <ac:spMk id="18" creationId="{7E711C4B-5B85-41EB-935D-E533C357F6BE}"/>
          </ac:spMkLst>
        </pc:spChg>
        <pc:spChg chg="add mod">
          <ac:chgData name="Mike Bloys" userId="1248c4d8-7b2b-4b32-b8bd-163ae845f9bb" providerId="ADAL" clId="{2B125482-1445-41CB-80BB-36579BA0BEA6}" dt="2019-08-01T15:01:51.645" v="133" actId="1076"/>
          <ac:spMkLst>
            <pc:docMk/>
            <pc:sldMk cId="1128592493" sldId="341"/>
            <ac:spMk id="19" creationId="{B88B0A7E-BFCB-4D06-88B8-668DD2C01B7E}"/>
          </ac:spMkLst>
        </pc:spChg>
        <pc:spChg chg="add mod">
          <ac:chgData name="Mike Bloys" userId="1248c4d8-7b2b-4b32-b8bd-163ae845f9bb" providerId="ADAL" clId="{2B125482-1445-41CB-80BB-36579BA0BEA6}" dt="2019-08-01T15:01:51.645" v="133" actId="1076"/>
          <ac:spMkLst>
            <pc:docMk/>
            <pc:sldMk cId="1128592493" sldId="341"/>
            <ac:spMk id="20" creationId="{B1C41C9A-4F1F-4C3C-87F4-2FD769DF56A9}"/>
          </ac:spMkLst>
        </pc:spChg>
        <pc:spChg chg="add mod">
          <ac:chgData name="Mike Bloys" userId="1248c4d8-7b2b-4b32-b8bd-163ae845f9bb" providerId="ADAL" clId="{2B125482-1445-41CB-80BB-36579BA0BEA6}" dt="2019-08-01T15:01:51.645" v="133" actId="1076"/>
          <ac:spMkLst>
            <pc:docMk/>
            <pc:sldMk cId="1128592493" sldId="341"/>
            <ac:spMk id="21" creationId="{7504D9CD-479B-465B-8085-A893D453E128}"/>
          </ac:spMkLst>
        </pc:spChg>
        <pc:spChg chg="add mod">
          <ac:chgData name="Mike Bloys" userId="1248c4d8-7b2b-4b32-b8bd-163ae845f9bb" providerId="ADAL" clId="{2B125482-1445-41CB-80BB-36579BA0BEA6}" dt="2019-08-01T15:01:51.645" v="133" actId="1076"/>
          <ac:spMkLst>
            <pc:docMk/>
            <pc:sldMk cId="1128592493" sldId="341"/>
            <ac:spMk id="22" creationId="{ACBD4554-1A8D-4F37-810E-3A29D0587F04}"/>
          </ac:spMkLst>
        </pc:spChg>
      </pc:sldChg>
      <pc:sldChg chg="modSp">
        <pc:chgData name="Mike Bloys" userId="1248c4d8-7b2b-4b32-b8bd-163ae845f9bb" providerId="ADAL" clId="{2B125482-1445-41CB-80BB-36579BA0BEA6}" dt="2019-08-02T08:52:01.324" v="424" actId="6549"/>
        <pc:sldMkLst>
          <pc:docMk/>
          <pc:sldMk cId="247702792" sldId="342"/>
        </pc:sldMkLst>
        <pc:spChg chg="mod">
          <ac:chgData name="Mike Bloys" userId="1248c4d8-7b2b-4b32-b8bd-163ae845f9bb" providerId="ADAL" clId="{2B125482-1445-41CB-80BB-36579BA0BEA6}" dt="2019-08-02T08:52:01.324" v="424" actId="6549"/>
          <ac:spMkLst>
            <pc:docMk/>
            <pc:sldMk cId="247702792" sldId="342"/>
            <ac:spMk id="3" creationId="{A870A2B7-63C3-4700-96C2-FB8FEB00CAF3}"/>
          </ac:spMkLst>
        </pc:spChg>
      </pc:sldChg>
      <pc:sldChg chg="modSp">
        <pc:chgData name="Mike Bloys" userId="1248c4d8-7b2b-4b32-b8bd-163ae845f9bb" providerId="ADAL" clId="{2B125482-1445-41CB-80BB-36579BA0BEA6}" dt="2019-08-02T08:51:56.725" v="422" actId="6549"/>
        <pc:sldMkLst>
          <pc:docMk/>
          <pc:sldMk cId="4130122494" sldId="343"/>
        </pc:sldMkLst>
        <pc:spChg chg="mod">
          <ac:chgData name="Mike Bloys" userId="1248c4d8-7b2b-4b32-b8bd-163ae845f9bb" providerId="ADAL" clId="{2B125482-1445-41CB-80BB-36579BA0BEA6}" dt="2019-08-02T08:51:56.725" v="422" actId="6549"/>
          <ac:spMkLst>
            <pc:docMk/>
            <pc:sldMk cId="4130122494" sldId="343"/>
            <ac:spMk id="3" creationId="{A870A2B7-63C3-4700-96C2-FB8FEB00CAF3}"/>
          </ac:spMkLst>
        </pc:spChg>
      </pc:sldChg>
      <pc:sldChg chg="modSp">
        <pc:chgData name="Mike Bloys" userId="1248c4d8-7b2b-4b32-b8bd-163ae845f9bb" providerId="ADAL" clId="{2B125482-1445-41CB-80BB-36579BA0BEA6}" dt="2019-08-02T08:51:53.252" v="421" actId="6549"/>
        <pc:sldMkLst>
          <pc:docMk/>
          <pc:sldMk cId="2917208729" sldId="344"/>
        </pc:sldMkLst>
        <pc:spChg chg="mod">
          <ac:chgData name="Mike Bloys" userId="1248c4d8-7b2b-4b32-b8bd-163ae845f9bb" providerId="ADAL" clId="{2B125482-1445-41CB-80BB-36579BA0BEA6}" dt="2019-08-02T08:51:53.252" v="421" actId="6549"/>
          <ac:spMkLst>
            <pc:docMk/>
            <pc:sldMk cId="2917208729" sldId="344"/>
            <ac:spMk id="3" creationId="{A870A2B7-63C3-4700-96C2-FB8FEB00CAF3}"/>
          </ac:spMkLst>
        </pc:spChg>
      </pc:sldChg>
      <pc:sldChg chg="modSp">
        <pc:chgData name="Mike Bloys" userId="1248c4d8-7b2b-4b32-b8bd-163ae845f9bb" providerId="ADAL" clId="{2B125482-1445-41CB-80BB-36579BA0BEA6}" dt="2019-08-02T08:06:05.790" v="165" actId="20577"/>
        <pc:sldMkLst>
          <pc:docMk/>
          <pc:sldMk cId="792595101" sldId="345"/>
        </pc:sldMkLst>
        <pc:spChg chg="mod">
          <ac:chgData name="Mike Bloys" userId="1248c4d8-7b2b-4b32-b8bd-163ae845f9bb" providerId="ADAL" clId="{2B125482-1445-41CB-80BB-36579BA0BEA6}" dt="2019-08-02T08:06:05.790" v="165" actId="20577"/>
          <ac:spMkLst>
            <pc:docMk/>
            <pc:sldMk cId="792595101" sldId="345"/>
            <ac:spMk id="3" creationId="{9B31206C-B3C3-4359-9816-2F4F07529333}"/>
          </ac:spMkLst>
        </pc:spChg>
      </pc:sldChg>
      <pc:sldChg chg="modSp">
        <pc:chgData name="Mike Bloys" userId="1248c4d8-7b2b-4b32-b8bd-163ae845f9bb" providerId="ADAL" clId="{2B125482-1445-41CB-80BB-36579BA0BEA6}" dt="2019-08-02T08:51:45.348" v="420" actId="6549"/>
        <pc:sldMkLst>
          <pc:docMk/>
          <pc:sldMk cId="2257734111" sldId="347"/>
        </pc:sldMkLst>
        <pc:spChg chg="mod">
          <ac:chgData name="Mike Bloys" userId="1248c4d8-7b2b-4b32-b8bd-163ae845f9bb" providerId="ADAL" clId="{2B125482-1445-41CB-80BB-36579BA0BEA6}" dt="2019-08-02T08:51:45.348" v="420" actId="6549"/>
          <ac:spMkLst>
            <pc:docMk/>
            <pc:sldMk cId="2257734111" sldId="347"/>
            <ac:spMk id="3" creationId="{9B31206C-B3C3-4359-9816-2F4F07529333}"/>
          </ac:spMkLst>
        </pc:spChg>
      </pc:sldChg>
      <pc:sldChg chg="addSp delSp modSp">
        <pc:chgData name="Mike Bloys" userId="1248c4d8-7b2b-4b32-b8bd-163ae845f9bb" providerId="ADAL" clId="{2B125482-1445-41CB-80BB-36579BA0BEA6}" dt="2019-08-02T08:50:09.545" v="353"/>
        <pc:sldMkLst>
          <pc:docMk/>
          <pc:sldMk cId="419065273" sldId="348"/>
        </pc:sldMkLst>
        <pc:spChg chg="mod">
          <ac:chgData name="Mike Bloys" userId="1248c4d8-7b2b-4b32-b8bd-163ae845f9bb" providerId="ADAL" clId="{2B125482-1445-41CB-80BB-36579BA0BEA6}" dt="2019-08-02T08:49:31.845" v="350" actId="207"/>
          <ac:spMkLst>
            <pc:docMk/>
            <pc:sldMk cId="419065273" sldId="348"/>
            <ac:spMk id="3" creationId="{77D07BE5-6806-4A01-A152-001263FDF163}"/>
          </ac:spMkLst>
        </pc:spChg>
        <pc:spChg chg="add del mod">
          <ac:chgData name="Mike Bloys" userId="1248c4d8-7b2b-4b32-b8bd-163ae845f9bb" providerId="ADAL" clId="{2B125482-1445-41CB-80BB-36579BA0BEA6}" dt="2019-08-02T08:49:51.414" v="352"/>
          <ac:spMkLst>
            <pc:docMk/>
            <pc:sldMk cId="419065273" sldId="348"/>
            <ac:spMk id="10" creationId="{1E906D93-878F-4850-86C0-63A4D56CB43C}"/>
          </ac:spMkLst>
        </pc:spChg>
        <pc:spChg chg="add del mod">
          <ac:chgData name="Mike Bloys" userId="1248c4d8-7b2b-4b32-b8bd-163ae845f9bb" providerId="ADAL" clId="{2B125482-1445-41CB-80BB-36579BA0BEA6}" dt="2019-08-02T08:49:51.414" v="352"/>
          <ac:spMkLst>
            <pc:docMk/>
            <pc:sldMk cId="419065273" sldId="348"/>
            <ac:spMk id="11" creationId="{0869C1C6-82DD-4EF0-8EEB-29787350C831}"/>
          </ac:spMkLst>
        </pc:spChg>
        <pc:picChg chg="del">
          <ac:chgData name="Mike Bloys" userId="1248c4d8-7b2b-4b32-b8bd-163ae845f9bb" providerId="ADAL" clId="{2B125482-1445-41CB-80BB-36579BA0BEA6}" dt="2019-08-02T08:46:01.765" v="341" actId="478"/>
          <ac:picMkLst>
            <pc:docMk/>
            <pc:sldMk cId="419065273" sldId="348"/>
            <ac:picMk id="5" creationId="{B3D0F1B2-B166-458B-826A-504F678D46A4}"/>
          </ac:picMkLst>
        </pc:picChg>
        <pc:picChg chg="add del mod">
          <ac:chgData name="Mike Bloys" userId="1248c4d8-7b2b-4b32-b8bd-163ae845f9bb" providerId="ADAL" clId="{2B125482-1445-41CB-80BB-36579BA0BEA6}" dt="2019-08-02T08:45:21.355" v="331"/>
          <ac:picMkLst>
            <pc:docMk/>
            <pc:sldMk cId="419065273" sldId="348"/>
            <ac:picMk id="6" creationId="{7C1A0423-F226-4CEA-9B88-6E2B8EC1B004}"/>
          </ac:picMkLst>
        </pc:picChg>
        <pc:picChg chg="add del mod ord">
          <ac:chgData name="Mike Bloys" userId="1248c4d8-7b2b-4b32-b8bd-163ae845f9bb" providerId="ADAL" clId="{2B125482-1445-41CB-80BB-36579BA0BEA6}" dt="2019-08-02T08:48:46.965" v="348" actId="478"/>
          <ac:picMkLst>
            <pc:docMk/>
            <pc:sldMk cId="419065273" sldId="348"/>
            <ac:picMk id="7" creationId="{F6756D90-FD07-4AFA-B679-92D1912D2C05}"/>
          </ac:picMkLst>
        </pc:picChg>
        <pc:picChg chg="add mod ord modCrop">
          <ac:chgData name="Mike Bloys" userId="1248c4d8-7b2b-4b32-b8bd-163ae845f9bb" providerId="ADAL" clId="{2B125482-1445-41CB-80BB-36579BA0BEA6}" dt="2019-08-02T08:48:44.175" v="347" actId="167"/>
          <ac:picMkLst>
            <pc:docMk/>
            <pc:sldMk cId="419065273" sldId="348"/>
            <ac:picMk id="9" creationId="{1DE5F5C9-D033-42E3-A9C9-3C204CA4D86D}"/>
          </ac:picMkLst>
        </pc:picChg>
        <pc:picChg chg="add">
          <ac:chgData name="Mike Bloys" userId="1248c4d8-7b2b-4b32-b8bd-163ae845f9bb" providerId="ADAL" clId="{2B125482-1445-41CB-80BB-36579BA0BEA6}" dt="2019-08-02T08:50:09.545" v="353"/>
          <ac:picMkLst>
            <pc:docMk/>
            <pc:sldMk cId="419065273" sldId="348"/>
            <ac:picMk id="12" creationId="{BC005EE2-05C7-421E-AAE8-FF5C677B3894}"/>
          </ac:picMkLst>
        </pc:picChg>
      </pc:sldChg>
      <pc:sldChg chg="modSp">
        <pc:chgData name="Mike Bloys" userId="1248c4d8-7b2b-4b32-b8bd-163ae845f9bb" providerId="ADAL" clId="{2B125482-1445-41CB-80BB-36579BA0BEA6}" dt="2019-08-02T08:52:30.325" v="431" actId="6549"/>
        <pc:sldMkLst>
          <pc:docMk/>
          <pc:sldMk cId="3496064940" sldId="349"/>
        </pc:sldMkLst>
        <pc:spChg chg="mod">
          <ac:chgData name="Mike Bloys" userId="1248c4d8-7b2b-4b32-b8bd-163ae845f9bb" providerId="ADAL" clId="{2B125482-1445-41CB-80BB-36579BA0BEA6}" dt="2019-08-02T08:52:30.325" v="431" actId="6549"/>
          <ac:spMkLst>
            <pc:docMk/>
            <pc:sldMk cId="3496064940" sldId="349"/>
            <ac:spMk id="3" creationId="{F0805456-4951-4D14-8CE6-F137B9024DDF}"/>
          </ac:spMkLst>
        </pc:spChg>
        <pc:graphicFrameChg chg="mod modGraphic">
          <ac:chgData name="Mike Bloys" userId="1248c4d8-7b2b-4b32-b8bd-163ae845f9bb" providerId="ADAL" clId="{2B125482-1445-41CB-80BB-36579BA0BEA6}" dt="2019-08-01T14:57:21.481" v="82"/>
          <ac:graphicFrameMkLst>
            <pc:docMk/>
            <pc:sldMk cId="3496064940" sldId="349"/>
            <ac:graphicFrameMk id="4" creationId="{00000000-0000-0000-0000-000000000000}"/>
          </ac:graphicFrameMkLst>
        </pc:graphicFrameChg>
      </pc:sldChg>
      <pc:sldChg chg="addSp delSp">
        <pc:chgData name="Mike Bloys" userId="1248c4d8-7b2b-4b32-b8bd-163ae845f9bb" providerId="ADAL" clId="{2B125482-1445-41CB-80BB-36579BA0BEA6}" dt="2019-08-02T08:07:01.072" v="167" actId="478"/>
        <pc:sldMkLst>
          <pc:docMk/>
          <pc:sldMk cId="1631094066" sldId="350"/>
        </pc:sldMkLst>
        <pc:picChg chg="del">
          <ac:chgData name="Mike Bloys" userId="1248c4d8-7b2b-4b32-b8bd-163ae845f9bb" providerId="ADAL" clId="{2B125482-1445-41CB-80BB-36579BA0BEA6}" dt="2019-08-02T08:07:01.072" v="167" actId="478"/>
          <ac:picMkLst>
            <pc:docMk/>
            <pc:sldMk cId="1631094066" sldId="350"/>
            <ac:picMk id="4" creationId="{A31D30D1-71BB-420A-ABE1-3C6F4554D686}"/>
          </ac:picMkLst>
        </pc:picChg>
        <pc:picChg chg="add">
          <ac:chgData name="Mike Bloys" userId="1248c4d8-7b2b-4b32-b8bd-163ae845f9bb" providerId="ADAL" clId="{2B125482-1445-41CB-80BB-36579BA0BEA6}" dt="2019-08-02T08:06:59.022" v="166"/>
          <ac:picMkLst>
            <pc:docMk/>
            <pc:sldMk cId="1631094066" sldId="350"/>
            <ac:picMk id="5" creationId="{CB06DBA9-BCA6-4A6F-990F-E938C3479518}"/>
          </ac:picMkLst>
        </pc:picChg>
      </pc:sldChg>
      <pc:sldChg chg="addSp delSp modSp">
        <pc:chgData name="Mike Bloys" userId="1248c4d8-7b2b-4b32-b8bd-163ae845f9bb" providerId="ADAL" clId="{2B125482-1445-41CB-80BB-36579BA0BEA6}" dt="2019-08-02T08:51:34.924" v="418" actId="20577"/>
        <pc:sldMkLst>
          <pc:docMk/>
          <pc:sldMk cId="2445213338" sldId="351"/>
        </pc:sldMkLst>
        <pc:spChg chg="mod">
          <ac:chgData name="Mike Bloys" userId="1248c4d8-7b2b-4b32-b8bd-163ae845f9bb" providerId="ADAL" clId="{2B125482-1445-41CB-80BB-36579BA0BEA6}" dt="2019-08-02T08:51:34.924" v="418" actId="20577"/>
          <ac:spMkLst>
            <pc:docMk/>
            <pc:sldMk cId="2445213338" sldId="351"/>
            <ac:spMk id="3" creationId="{E403EADD-8A9B-412A-920E-8E3AEA8DD987}"/>
          </ac:spMkLst>
        </pc:spChg>
        <pc:spChg chg="del">
          <ac:chgData name="Mike Bloys" userId="1248c4d8-7b2b-4b32-b8bd-163ae845f9bb" providerId="ADAL" clId="{2B125482-1445-41CB-80BB-36579BA0BEA6}" dt="2019-08-02T08:10:25.568" v="175" actId="478"/>
          <ac:spMkLst>
            <pc:docMk/>
            <pc:sldMk cId="2445213338" sldId="351"/>
            <ac:spMk id="8" creationId="{803E7059-F596-4B2F-BF75-0FCDBD807004}"/>
          </ac:spMkLst>
        </pc:spChg>
        <pc:spChg chg="mod topLvl">
          <ac:chgData name="Mike Bloys" userId="1248c4d8-7b2b-4b32-b8bd-163ae845f9bb" providerId="ADAL" clId="{2B125482-1445-41CB-80BB-36579BA0BEA6}" dt="2019-08-02T08:13:52.145" v="261" actId="164"/>
          <ac:spMkLst>
            <pc:docMk/>
            <pc:sldMk cId="2445213338" sldId="351"/>
            <ac:spMk id="10" creationId="{90B8DCFF-5B45-4FFE-95FE-D1478671D457}"/>
          </ac:spMkLst>
        </pc:spChg>
        <pc:spChg chg="mod">
          <ac:chgData name="Mike Bloys" userId="1248c4d8-7b2b-4b32-b8bd-163ae845f9bb" providerId="ADAL" clId="{2B125482-1445-41CB-80BB-36579BA0BEA6}" dt="2019-08-02T08:10:59.573" v="182" actId="1582"/>
          <ac:spMkLst>
            <pc:docMk/>
            <pc:sldMk cId="2445213338" sldId="351"/>
            <ac:spMk id="13" creationId="{2371FC83-3B06-4A78-86E9-FDAEBB123108}"/>
          </ac:spMkLst>
        </pc:spChg>
        <pc:spChg chg="mod">
          <ac:chgData name="Mike Bloys" userId="1248c4d8-7b2b-4b32-b8bd-163ae845f9bb" providerId="ADAL" clId="{2B125482-1445-41CB-80BB-36579BA0BEA6}" dt="2019-08-02T08:11:09.294" v="183" actId="1582"/>
          <ac:spMkLst>
            <pc:docMk/>
            <pc:sldMk cId="2445213338" sldId="351"/>
            <ac:spMk id="14" creationId="{3AB6C0B7-BF8A-4E64-B4E8-8A21C35E6B0E}"/>
          </ac:spMkLst>
        </pc:spChg>
        <pc:grpChg chg="mod">
          <ac:chgData name="Mike Bloys" userId="1248c4d8-7b2b-4b32-b8bd-163ae845f9bb" providerId="ADAL" clId="{2B125482-1445-41CB-80BB-36579BA0BEA6}" dt="2019-08-02T08:13:52.145" v="261" actId="164"/>
          <ac:grpSpMkLst>
            <pc:docMk/>
            <pc:sldMk cId="2445213338" sldId="351"/>
            <ac:grpSpMk id="11" creationId="{ED615A8B-8159-44D5-8D17-B8B37D103B6C}"/>
          </ac:grpSpMkLst>
        </pc:grpChg>
        <pc:grpChg chg="add del">
          <ac:chgData name="Mike Bloys" userId="1248c4d8-7b2b-4b32-b8bd-163ae845f9bb" providerId="ADAL" clId="{2B125482-1445-41CB-80BB-36579BA0BEA6}" dt="2019-08-02T08:12:03.316" v="190" actId="478"/>
          <ac:grpSpMkLst>
            <pc:docMk/>
            <pc:sldMk cId="2445213338" sldId="351"/>
            <ac:grpSpMk id="12" creationId="{B622C352-BF91-4D9D-8111-FBF0E2076E85}"/>
          </ac:grpSpMkLst>
        </pc:grpChg>
        <pc:grpChg chg="add mod">
          <ac:chgData name="Mike Bloys" userId="1248c4d8-7b2b-4b32-b8bd-163ae845f9bb" providerId="ADAL" clId="{2B125482-1445-41CB-80BB-36579BA0BEA6}" dt="2019-08-02T08:13:52.145" v="261" actId="164"/>
          <ac:grpSpMkLst>
            <pc:docMk/>
            <pc:sldMk cId="2445213338" sldId="351"/>
            <ac:grpSpMk id="15" creationId="{7A98BFCF-EA2F-4BEF-B176-48B077949628}"/>
          </ac:grpSpMkLst>
        </pc:grpChg>
        <pc:picChg chg="add del mod">
          <ac:chgData name="Mike Bloys" userId="1248c4d8-7b2b-4b32-b8bd-163ae845f9bb" providerId="ADAL" clId="{2B125482-1445-41CB-80BB-36579BA0BEA6}" dt="2019-08-02T08:09:56.787" v="174" actId="478"/>
          <ac:picMkLst>
            <pc:docMk/>
            <pc:sldMk cId="2445213338" sldId="351"/>
            <ac:picMk id="4" creationId="{114D9EA5-AA40-4536-8A98-266DCFC2943B}"/>
          </ac:picMkLst>
        </pc:picChg>
        <pc:picChg chg="add del mod">
          <ac:chgData name="Mike Bloys" userId="1248c4d8-7b2b-4b32-b8bd-163ae845f9bb" providerId="ADAL" clId="{2B125482-1445-41CB-80BB-36579BA0BEA6}" dt="2019-08-02T08:10:52.782" v="181" actId="27803"/>
          <ac:picMkLst>
            <pc:docMk/>
            <pc:sldMk cId="2445213338" sldId="351"/>
            <ac:picMk id="6" creationId="{ED615A8B-8159-44D5-8D17-B8B37D103B6C}"/>
          </ac:picMkLst>
        </pc:picChg>
        <pc:picChg chg="del">
          <ac:chgData name="Mike Bloys" userId="1248c4d8-7b2b-4b32-b8bd-163ae845f9bb" providerId="ADAL" clId="{2B125482-1445-41CB-80BB-36579BA0BEA6}" dt="2019-08-02T08:07:18.730" v="169" actId="478"/>
          <ac:picMkLst>
            <pc:docMk/>
            <pc:sldMk cId="2445213338" sldId="351"/>
            <ac:picMk id="7" creationId="{B48DA764-3246-4148-9AE8-1BDC3DC4574F}"/>
          </ac:picMkLst>
        </pc:picChg>
        <pc:picChg chg="add">
          <ac:chgData name="Mike Bloys" userId="1248c4d8-7b2b-4b32-b8bd-163ae845f9bb" providerId="ADAL" clId="{2B125482-1445-41CB-80BB-36579BA0BEA6}" dt="2019-08-02T08:07:16.607" v="168"/>
          <ac:picMkLst>
            <pc:docMk/>
            <pc:sldMk cId="2445213338" sldId="351"/>
            <ac:picMk id="9" creationId="{F2E7D6A8-48D9-4717-8E8E-0CE916B7F686}"/>
          </ac:picMkLst>
        </pc:picChg>
        <pc:cxnChg chg="del topLvl">
          <ac:chgData name="Mike Bloys" userId="1248c4d8-7b2b-4b32-b8bd-163ae845f9bb" providerId="ADAL" clId="{2B125482-1445-41CB-80BB-36579BA0BEA6}" dt="2019-08-02T08:12:03.316" v="190" actId="478"/>
          <ac:cxnSpMkLst>
            <pc:docMk/>
            <pc:sldMk cId="2445213338" sldId="351"/>
            <ac:cxnSpMk id="5" creationId="{21F298B0-B212-4F1D-A3AD-6524F45B8E1F}"/>
          </ac:cxnSpMkLst>
        </pc:cxnChg>
      </pc:sldChg>
      <pc:sldChg chg="addSp delSp modSp">
        <pc:chgData name="Mike Bloys" userId="1248c4d8-7b2b-4b32-b8bd-163ae845f9bb" providerId="ADAL" clId="{2B125482-1445-41CB-80BB-36579BA0BEA6}" dt="2019-08-02T08:24:12.813" v="314" actId="478"/>
        <pc:sldMkLst>
          <pc:docMk/>
          <pc:sldMk cId="1690425084" sldId="495"/>
        </pc:sldMkLst>
        <pc:spChg chg="del">
          <ac:chgData name="Mike Bloys" userId="1248c4d8-7b2b-4b32-b8bd-163ae845f9bb" providerId="ADAL" clId="{2B125482-1445-41CB-80BB-36579BA0BEA6}" dt="2019-08-02T08:21:54.471" v="290" actId="478"/>
          <ac:spMkLst>
            <pc:docMk/>
            <pc:sldMk cId="1690425084" sldId="495"/>
            <ac:spMk id="19" creationId="{3DDEA138-F5AF-4B3C-9C1C-8B4E1C286D49}"/>
          </ac:spMkLst>
        </pc:spChg>
        <pc:spChg chg="del">
          <ac:chgData name="Mike Bloys" userId="1248c4d8-7b2b-4b32-b8bd-163ae845f9bb" providerId="ADAL" clId="{2B125482-1445-41CB-80BB-36579BA0BEA6}" dt="2019-08-02T08:21:54.471" v="290" actId="478"/>
          <ac:spMkLst>
            <pc:docMk/>
            <pc:sldMk cId="1690425084" sldId="495"/>
            <ac:spMk id="20" creationId="{B31A8926-0AE9-48D8-BAE8-C3A9CA34782B}"/>
          </ac:spMkLst>
        </pc:spChg>
        <pc:spChg chg="mod">
          <ac:chgData name="Mike Bloys" userId="1248c4d8-7b2b-4b32-b8bd-163ae845f9bb" providerId="ADAL" clId="{2B125482-1445-41CB-80BB-36579BA0BEA6}" dt="2019-08-02T08:22:25.052" v="294" actId="20577"/>
          <ac:spMkLst>
            <pc:docMk/>
            <pc:sldMk cId="1690425084" sldId="495"/>
            <ac:spMk id="23" creationId="{98A855BA-05E6-4CB0-990B-7ADDCE71D4D9}"/>
          </ac:spMkLst>
        </pc:spChg>
        <pc:spChg chg="del">
          <ac:chgData name="Mike Bloys" userId="1248c4d8-7b2b-4b32-b8bd-163ae845f9bb" providerId="ADAL" clId="{2B125482-1445-41CB-80BB-36579BA0BEA6}" dt="2019-08-02T08:24:05.815" v="313" actId="478"/>
          <ac:spMkLst>
            <pc:docMk/>
            <pc:sldMk cId="1690425084" sldId="495"/>
            <ac:spMk id="29" creationId="{03055127-7100-420A-A24B-A6A771DFBCB0}"/>
          </ac:spMkLst>
        </pc:spChg>
        <pc:spChg chg="del">
          <ac:chgData name="Mike Bloys" userId="1248c4d8-7b2b-4b32-b8bd-163ae845f9bb" providerId="ADAL" clId="{2B125482-1445-41CB-80BB-36579BA0BEA6}" dt="2019-08-02T08:24:05.815" v="313" actId="478"/>
          <ac:spMkLst>
            <pc:docMk/>
            <pc:sldMk cId="1690425084" sldId="495"/>
            <ac:spMk id="30" creationId="{199CFA3D-26FF-4B58-BD6A-A7E5B9AE88C8}"/>
          </ac:spMkLst>
        </pc:spChg>
        <pc:spChg chg="mod">
          <ac:chgData name="Mike Bloys" userId="1248c4d8-7b2b-4b32-b8bd-163ae845f9bb" providerId="ADAL" clId="{2B125482-1445-41CB-80BB-36579BA0BEA6}" dt="2019-08-02T08:24:01.906" v="312" actId="20577"/>
          <ac:spMkLst>
            <pc:docMk/>
            <pc:sldMk cId="1690425084" sldId="495"/>
            <ac:spMk id="33" creationId="{36F78ACD-FE91-4B91-854B-9C19D1DAD5F7}"/>
          </ac:spMkLst>
        </pc:spChg>
        <pc:grpChg chg="mod">
          <ac:chgData name="Mike Bloys" userId="1248c4d8-7b2b-4b32-b8bd-163ae845f9bb" providerId="ADAL" clId="{2B125482-1445-41CB-80BB-36579BA0BEA6}" dt="2019-08-02T08:21:50.007" v="288" actId="1076"/>
          <ac:grpSpMkLst>
            <pc:docMk/>
            <pc:sldMk cId="1690425084" sldId="495"/>
            <ac:grpSpMk id="7" creationId="{52817923-52FA-4F60-9AB2-B4E947A83D8C}"/>
          </ac:grpSpMkLst>
        </pc:grpChg>
        <pc:grpChg chg="mod">
          <ac:chgData name="Mike Bloys" userId="1248c4d8-7b2b-4b32-b8bd-163ae845f9bb" providerId="ADAL" clId="{2B125482-1445-41CB-80BB-36579BA0BEA6}" dt="2019-08-02T08:21:50.007" v="288" actId="1076"/>
          <ac:grpSpMkLst>
            <pc:docMk/>
            <pc:sldMk cId="1690425084" sldId="495"/>
            <ac:grpSpMk id="10" creationId="{D2C725C5-918C-4A92-B54B-CDAA5A422F5D}"/>
          </ac:grpSpMkLst>
        </pc:grpChg>
        <pc:grpChg chg="del mod">
          <ac:chgData name="Mike Bloys" userId="1248c4d8-7b2b-4b32-b8bd-163ae845f9bb" providerId="ADAL" clId="{2B125482-1445-41CB-80BB-36579BA0BEA6}" dt="2019-08-02T08:24:12.813" v="314" actId="478"/>
          <ac:grpSpMkLst>
            <pc:docMk/>
            <pc:sldMk cId="1690425084" sldId="495"/>
            <ac:grpSpMk id="12" creationId="{29818A73-3F66-460A-BC8E-2FEBEA3CECF7}"/>
          </ac:grpSpMkLst>
        </pc:grpChg>
        <pc:grpChg chg="add del">
          <ac:chgData name="Mike Bloys" userId="1248c4d8-7b2b-4b32-b8bd-163ae845f9bb" providerId="ADAL" clId="{2B125482-1445-41CB-80BB-36579BA0BEA6}" dt="2019-08-02T08:22:43.479" v="295" actId="478"/>
          <ac:grpSpMkLst>
            <pc:docMk/>
            <pc:sldMk cId="1690425084" sldId="495"/>
            <ac:grpSpMk id="15" creationId="{7703E4BD-D53D-41E4-BA06-1E6B04707A21}"/>
          </ac:grpSpMkLst>
        </pc:grpChg>
        <pc:grpChg chg="add">
          <ac:chgData name="Mike Bloys" userId="1248c4d8-7b2b-4b32-b8bd-163ae845f9bb" providerId="ADAL" clId="{2B125482-1445-41CB-80BB-36579BA0BEA6}" dt="2019-08-02T08:23:58.616" v="311"/>
          <ac:grpSpMkLst>
            <pc:docMk/>
            <pc:sldMk cId="1690425084" sldId="495"/>
            <ac:grpSpMk id="25" creationId="{9A0A59A5-FE54-4135-B8F9-C2596580FFB3}"/>
          </ac:grpSpMkLst>
        </pc:grpChg>
        <pc:picChg chg="del">
          <ac:chgData name="Mike Bloys" userId="1248c4d8-7b2b-4b32-b8bd-163ae845f9bb" providerId="ADAL" clId="{2B125482-1445-41CB-80BB-36579BA0BEA6}" dt="2019-08-02T08:14:20.486" v="264" actId="478"/>
          <ac:picMkLst>
            <pc:docMk/>
            <pc:sldMk cId="1690425084" sldId="495"/>
            <ac:picMk id="13" creationId="{17DE5B2B-83E9-496C-9794-C3BD700EF69E}"/>
          </ac:picMkLst>
        </pc:picChg>
        <pc:picChg chg="add mod">
          <ac:chgData name="Mike Bloys" userId="1248c4d8-7b2b-4b32-b8bd-163ae845f9bb" providerId="ADAL" clId="{2B125482-1445-41CB-80BB-36579BA0BEA6}" dt="2019-08-02T08:19:58.468" v="273" actId="1035"/>
          <ac:picMkLst>
            <pc:docMk/>
            <pc:sldMk cId="1690425084" sldId="495"/>
            <ac:picMk id="14" creationId="{D69AA0B8-0A82-4CE9-831C-D34DC08C545C}"/>
          </ac:picMkLst>
        </pc:picChg>
      </pc:sldChg>
      <pc:sldChg chg="addSp delSp modSp">
        <pc:chgData name="Mike Bloys" userId="1248c4d8-7b2b-4b32-b8bd-163ae845f9bb" providerId="ADAL" clId="{2B125482-1445-41CB-80BB-36579BA0BEA6}" dt="2019-08-02T08:51:19.025" v="411" actId="6549"/>
        <pc:sldMkLst>
          <pc:docMk/>
          <pc:sldMk cId="1732328130" sldId="496"/>
        </pc:sldMkLst>
        <pc:spChg chg="mod">
          <ac:chgData name="Mike Bloys" userId="1248c4d8-7b2b-4b32-b8bd-163ae845f9bb" providerId="ADAL" clId="{2B125482-1445-41CB-80BB-36579BA0BEA6}" dt="2019-08-02T08:51:19.025" v="411" actId="6549"/>
          <ac:spMkLst>
            <pc:docMk/>
            <pc:sldMk cId="1732328130" sldId="496"/>
            <ac:spMk id="6" creationId="{8EF29EDB-024F-424F-AB31-ED800AFE1539}"/>
          </ac:spMkLst>
        </pc:spChg>
        <pc:spChg chg="del">
          <ac:chgData name="Mike Bloys" userId="1248c4d8-7b2b-4b32-b8bd-163ae845f9bb" providerId="ADAL" clId="{2B125482-1445-41CB-80BB-36579BA0BEA6}" dt="2019-08-02T08:21:34.116" v="286" actId="478"/>
          <ac:spMkLst>
            <pc:docMk/>
            <pc:sldMk cId="1732328130" sldId="496"/>
            <ac:spMk id="22" creationId="{162B1AC4-8569-42CB-94A3-C3D400FBA131}"/>
          </ac:spMkLst>
        </pc:spChg>
        <pc:spChg chg="del">
          <ac:chgData name="Mike Bloys" userId="1248c4d8-7b2b-4b32-b8bd-163ae845f9bb" providerId="ADAL" clId="{2B125482-1445-41CB-80BB-36579BA0BEA6}" dt="2019-08-02T08:23:50.233" v="309" actId="478"/>
          <ac:spMkLst>
            <pc:docMk/>
            <pc:sldMk cId="1732328130" sldId="496"/>
            <ac:spMk id="32" creationId="{6DD9F2C4-FA3C-4EE3-95DE-D7724B4E229F}"/>
          </ac:spMkLst>
        </pc:spChg>
        <pc:grpChg chg="mod">
          <ac:chgData name="Mike Bloys" userId="1248c4d8-7b2b-4b32-b8bd-163ae845f9bb" providerId="ADAL" clId="{2B125482-1445-41CB-80BB-36579BA0BEA6}" dt="2019-08-02T08:21:28.405" v="284" actId="1076"/>
          <ac:grpSpMkLst>
            <pc:docMk/>
            <pc:sldMk cId="1732328130" sldId="496"/>
            <ac:grpSpMk id="7" creationId="{52817923-52FA-4F60-9AB2-B4E947A83D8C}"/>
          </ac:grpSpMkLst>
        </pc:grpChg>
        <pc:grpChg chg="mod">
          <ac:chgData name="Mike Bloys" userId="1248c4d8-7b2b-4b32-b8bd-163ae845f9bb" providerId="ADAL" clId="{2B125482-1445-41CB-80BB-36579BA0BEA6}" dt="2019-08-02T08:21:28.405" v="284" actId="1076"/>
          <ac:grpSpMkLst>
            <pc:docMk/>
            <pc:sldMk cId="1732328130" sldId="496"/>
            <ac:grpSpMk id="10" creationId="{D2C725C5-918C-4A92-B54B-CDAA5A422F5D}"/>
          </ac:grpSpMkLst>
        </pc:grpChg>
        <pc:grpChg chg="del mod">
          <ac:chgData name="Mike Bloys" userId="1248c4d8-7b2b-4b32-b8bd-163ae845f9bb" providerId="ADAL" clId="{2B125482-1445-41CB-80BB-36579BA0BEA6}" dt="2019-08-02T08:21:43.908" v="287" actId="478"/>
          <ac:grpSpMkLst>
            <pc:docMk/>
            <pc:sldMk cId="1732328130" sldId="496"/>
            <ac:grpSpMk id="13" creationId="{D2F79081-8DC3-4227-8FC5-5386F6984591}"/>
          </ac:grpSpMkLst>
        </pc:grpChg>
        <pc:grpChg chg="add del mod">
          <ac:chgData name="Mike Bloys" userId="1248c4d8-7b2b-4b32-b8bd-163ae845f9bb" providerId="ADAL" clId="{2B125482-1445-41CB-80BB-36579BA0BEA6}" dt="2019-08-02T08:23:55.508" v="310" actId="478"/>
          <ac:grpSpMkLst>
            <pc:docMk/>
            <pc:sldMk cId="1732328130" sldId="496"/>
            <ac:grpSpMk id="17" creationId="{9F69EACB-49A4-4469-86D6-528F61F100FF}"/>
          </ac:grpSpMkLst>
        </pc:grpChg>
        <pc:grpChg chg="mod">
          <ac:chgData name="Mike Bloys" userId="1248c4d8-7b2b-4b32-b8bd-163ae845f9bb" providerId="ADAL" clId="{2B125482-1445-41CB-80BB-36579BA0BEA6}" dt="2019-08-02T08:22:49.517" v="296" actId="1076"/>
          <ac:grpSpMkLst>
            <pc:docMk/>
            <pc:sldMk cId="1732328130" sldId="496"/>
            <ac:grpSpMk id="18" creationId="{969460D9-6F6B-4038-9BE2-2F728AE3BD91}"/>
          </ac:grpSpMkLst>
        </pc:grpChg>
        <pc:grpChg chg="mod">
          <ac:chgData name="Mike Bloys" userId="1248c4d8-7b2b-4b32-b8bd-163ae845f9bb" providerId="ADAL" clId="{2B125482-1445-41CB-80BB-36579BA0BEA6}" dt="2019-08-02T08:22:49.517" v="296" actId="1076"/>
          <ac:grpSpMkLst>
            <pc:docMk/>
            <pc:sldMk cId="1732328130" sldId="496"/>
            <ac:grpSpMk id="24" creationId="{FB69E552-8DD2-4117-A317-B7AD5E45B1E3}"/>
          </ac:grpSpMkLst>
        </pc:grpChg>
        <pc:grpChg chg="add">
          <ac:chgData name="Mike Bloys" userId="1248c4d8-7b2b-4b32-b8bd-163ae845f9bb" providerId="ADAL" clId="{2B125482-1445-41CB-80BB-36579BA0BEA6}" dt="2019-08-02T08:23:45.309" v="308"/>
          <ac:grpSpMkLst>
            <pc:docMk/>
            <pc:sldMk cId="1732328130" sldId="496"/>
            <ac:grpSpMk id="27" creationId="{12F601F0-75F3-446C-A16A-E6F16E0BE030}"/>
          </ac:grpSpMkLst>
        </pc:grpChg>
        <pc:picChg chg="del">
          <ac:chgData name="Mike Bloys" userId="1248c4d8-7b2b-4b32-b8bd-163ae845f9bb" providerId="ADAL" clId="{2B125482-1445-41CB-80BB-36579BA0BEA6}" dt="2019-08-02T08:14:45.051" v="266" actId="478"/>
          <ac:picMkLst>
            <pc:docMk/>
            <pc:sldMk cId="1732328130" sldId="496"/>
            <ac:picMk id="14" creationId="{93030672-F106-4AF2-BBD8-63738C0B4B28}"/>
          </ac:picMkLst>
        </pc:picChg>
        <pc:picChg chg="add del">
          <ac:chgData name="Mike Bloys" userId="1248c4d8-7b2b-4b32-b8bd-163ae845f9bb" providerId="ADAL" clId="{2B125482-1445-41CB-80BB-36579BA0BEA6}" dt="2019-08-02T08:20:02.596" v="274" actId="478"/>
          <ac:picMkLst>
            <pc:docMk/>
            <pc:sldMk cId="1732328130" sldId="496"/>
            <ac:picMk id="15" creationId="{3AA26680-6535-4762-B2A5-29A8085833C7}"/>
          </ac:picMkLst>
        </pc:picChg>
        <pc:picChg chg="add">
          <ac:chgData name="Mike Bloys" userId="1248c4d8-7b2b-4b32-b8bd-163ae845f9bb" providerId="ADAL" clId="{2B125482-1445-41CB-80BB-36579BA0BEA6}" dt="2019-08-02T08:20:03.241" v="275"/>
          <ac:picMkLst>
            <pc:docMk/>
            <pc:sldMk cId="1732328130" sldId="496"/>
            <ac:picMk id="16" creationId="{DAC759F2-6032-41CA-B84F-E30468FB28E4}"/>
          </ac:picMkLst>
        </pc:picChg>
      </pc:sldChg>
      <pc:sldChg chg="addSp delSp modSp">
        <pc:chgData name="Mike Bloys" userId="1248c4d8-7b2b-4b32-b8bd-163ae845f9bb" providerId="ADAL" clId="{2B125482-1445-41CB-80BB-36579BA0BEA6}" dt="2019-08-02T08:24:54.040" v="315"/>
        <pc:sldMkLst>
          <pc:docMk/>
          <pc:sldMk cId="4274965883" sldId="497"/>
        </pc:sldMkLst>
        <pc:spChg chg="mod">
          <ac:chgData name="Mike Bloys" userId="1248c4d8-7b2b-4b32-b8bd-163ae845f9bb" providerId="ADAL" clId="{2B125482-1445-41CB-80BB-36579BA0BEA6}" dt="2019-08-02T08:24:54.040" v="315"/>
          <ac:spMkLst>
            <pc:docMk/>
            <pc:sldMk cId="4274965883" sldId="497"/>
            <ac:spMk id="3" creationId="{00000000-0000-0000-0000-000000000000}"/>
          </ac:spMkLst>
        </pc:spChg>
        <pc:spChg chg="mod">
          <ac:chgData name="Mike Bloys" userId="1248c4d8-7b2b-4b32-b8bd-163ae845f9bb" providerId="ADAL" clId="{2B125482-1445-41CB-80BB-36579BA0BEA6}" dt="2019-08-02T08:23:14.823" v="301" actId="1076"/>
          <ac:spMkLst>
            <pc:docMk/>
            <pc:sldMk cId="4274965883" sldId="497"/>
            <ac:spMk id="8" creationId="{B9E87DAD-4F7C-4C5E-87E4-D48FB4E9CDBF}"/>
          </ac:spMkLst>
        </pc:spChg>
        <pc:spChg chg="mod">
          <ac:chgData name="Mike Bloys" userId="1248c4d8-7b2b-4b32-b8bd-163ae845f9bb" providerId="ADAL" clId="{2B125482-1445-41CB-80BB-36579BA0BEA6}" dt="2019-08-02T08:23:36.501" v="307" actId="1038"/>
          <ac:spMkLst>
            <pc:docMk/>
            <pc:sldMk cId="4274965883" sldId="497"/>
            <ac:spMk id="9" creationId="{FDC27D8A-8403-45CA-B344-BAF2EF9B5413}"/>
          </ac:spMkLst>
        </pc:spChg>
        <pc:spChg chg="add del mod">
          <ac:chgData name="Mike Bloys" userId="1248c4d8-7b2b-4b32-b8bd-163ae845f9bb" providerId="ADAL" clId="{2B125482-1445-41CB-80BB-36579BA0BEA6}" dt="2019-08-02T08:19:45.518" v="271"/>
          <ac:spMkLst>
            <pc:docMk/>
            <pc:sldMk cId="4274965883" sldId="497"/>
            <ac:spMk id="17" creationId="{31B6D472-FE67-4026-8E5D-492CEF59F75A}"/>
          </ac:spMkLst>
        </pc:spChg>
        <pc:spChg chg="add del mod">
          <ac:chgData name="Mike Bloys" userId="1248c4d8-7b2b-4b32-b8bd-163ae845f9bb" providerId="ADAL" clId="{2B125482-1445-41CB-80BB-36579BA0BEA6}" dt="2019-08-02T08:19:45.518" v="271"/>
          <ac:spMkLst>
            <pc:docMk/>
            <pc:sldMk cId="4274965883" sldId="497"/>
            <ac:spMk id="18" creationId="{9634FF66-8E3B-4407-8CEE-58C5E066F1D9}"/>
          </ac:spMkLst>
        </pc:spChg>
        <pc:grpChg chg="mod">
          <ac:chgData name="Mike Bloys" userId="1248c4d8-7b2b-4b32-b8bd-163ae845f9bb" providerId="ADAL" clId="{2B125482-1445-41CB-80BB-36579BA0BEA6}" dt="2019-08-02T08:23:36.501" v="307" actId="1038"/>
          <ac:grpSpMkLst>
            <pc:docMk/>
            <pc:sldMk cId="4274965883" sldId="497"/>
            <ac:grpSpMk id="7" creationId="{52817923-52FA-4F60-9AB2-B4E947A83D8C}"/>
          </ac:grpSpMkLst>
        </pc:grpChg>
        <pc:grpChg chg="mod">
          <ac:chgData name="Mike Bloys" userId="1248c4d8-7b2b-4b32-b8bd-163ae845f9bb" providerId="ADAL" clId="{2B125482-1445-41CB-80BB-36579BA0BEA6}" dt="2019-08-02T08:23:36.501" v="307" actId="1038"/>
          <ac:grpSpMkLst>
            <pc:docMk/>
            <pc:sldMk cId="4274965883" sldId="497"/>
            <ac:grpSpMk id="10" creationId="{D2C725C5-918C-4A92-B54B-CDAA5A422F5D}"/>
          </ac:grpSpMkLst>
        </pc:grpChg>
        <pc:grpChg chg="mod">
          <ac:chgData name="Mike Bloys" userId="1248c4d8-7b2b-4b32-b8bd-163ae845f9bb" providerId="ADAL" clId="{2B125482-1445-41CB-80BB-36579BA0BEA6}" dt="2019-08-02T08:23:36.501" v="307" actId="1038"/>
          <ac:grpSpMkLst>
            <pc:docMk/>
            <pc:sldMk cId="4274965883" sldId="497"/>
            <ac:grpSpMk id="14" creationId="{F1578234-CDE4-40EB-BED1-5BCA2A0E09FD}"/>
          </ac:grpSpMkLst>
        </pc:grpChg>
        <pc:picChg chg="del">
          <ac:chgData name="Mike Bloys" userId="1248c4d8-7b2b-4b32-b8bd-163ae845f9bb" providerId="ADAL" clId="{2B125482-1445-41CB-80BB-36579BA0BEA6}" dt="2019-08-02T08:19:42.013" v="270" actId="478"/>
          <ac:picMkLst>
            <pc:docMk/>
            <pc:sldMk cId="4274965883" sldId="497"/>
            <ac:picMk id="15" creationId="{755CC3F9-418C-49FA-9EC2-90803092F26F}"/>
          </ac:picMkLst>
        </pc:picChg>
        <pc:picChg chg="add del">
          <ac:chgData name="Mike Bloys" userId="1248c4d8-7b2b-4b32-b8bd-163ae845f9bb" providerId="ADAL" clId="{2B125482-1445-41CB-80BB-36579BA0BEA6}" dt="2019-08-02T08:20:06.101" v="276" actId="478"/>
          <ac:picMkLst>
            <pc:docMk/>
            <pc:sldMk cId="4274965883" sldId="497"/>
            <ac:picMk id="16" creationId="{E6233BC0-925B-40D5-B4AE-B191879B7330}"/>
          </ac:picMkLst>
        </pc:picChg>
        <pc:picChg chg="add">
          <ac:chgData name="Mike Bloys" userId="1248c4d8-7b2b-4b32-b8bd-163ae845f9bb" providerId="ADAL" clId="{2B125482-1445-41CB-80BB-36579BA0BEA6}" dt="2019-08-02T08:20:06.604" v="277"/>
          <ac:picMkLst>
            <pc:docMk/>
            <pc:sldMk cId="4274965883" sldId="497"/>
            <ac:picMk id="19" creationId="{34700CD7-E6CC-4057-A130-7F0C6F27157B}"/>
          </ac:picMkLst>
        </pc:picChg>
      </pc:sldChg>
      <pc:sldChg chg="addSp delSp modSp">
        <pc:chgData name="Mike Bloys" userId="1248c4d8-7b2b-4b32-b8bd-163ae845f9bb" providerId="ADAL" clId="{2B125482-1445-41CB-80BB-36579BA0BEA6}" dt="2019-08-02T08:34:00.019" v="329"/>
        <pc:sldMkLst>
          <pc:docMk/>
          <pc:sldMk cId="73920678" sldId="498"/>
        </pc:sldMkLst>
        <pc:spChg chg="mod">
          <ac:chgData name="Mike Bloys" userId="1248c4d8-7b2b-4b32-b8bd-163ae845f9bb" providerId="ADAL" clId="{2B125482-1445-41CB-80BB-36579BA0BEA6}" dt="2019-08-02T08:30:46.895" v="322" actId="27107"/>
          <ac:spMkLst>
            <pc:docMk/>
            <pc:sldMk cId="73920678" sldId="498"/>
            <ac:spMk id="3" creationId="{E403EADD-8A9B-412A-920E-8E3AEA8DD987}"/>
          </ac:spMkLst>
        </pc:spChg>
        <pc:spChg chg="add del mod">
          <ac:chgData name="Mike Bloys" userId="1248c4d8-7b2b-4b32-b8bd-163ae845f9bb" providerId="ADAL" clId="{2B125482-1445-41CB-80BB-36579BA0BEA6}" dt="2019-08-02T08:34:00.019" v="329"/>
          <ac:spMkLst>
            <pc:docMk/>
            <pc:sldMk cId="73920678" sldId="498"/>
            <ac:spMk id="4" creationId="{27F3A229-EC96-49A3-BDE0-8FEFE0B24B79}"/>
          </ac:spMkLst>
        </pc:spChg>
        <pc:spChg chg="add del mod">
          <ac:chgData name="Mike Bloys" userId="1248c4d8-7b2b-4b32-b8bd-163ae845f9bb" providerId="ADAL" clId="{2B125482-1445-41CB-80BB-36579BA0BEA6}" dt="2019-08-02T08:34:00.019" v="329"/>
          <ac:spMkLst>
            <pc:docMk/>
            <pc:sldMk cId="73920678" sldId="498"/>
            <ac:spMk id="8" creationId="{54AE4B94-504C-4D5F-B3DD-12C80E63AD17}"/>
          </ac:spMkLst>
        </pc:spChg>
        <pc:picChg chg="add del mod">
          <ac:chgData name="Mike Bloys" userId="1248c4d8-7b2b-4b32-b8bd-163ae845f9bb" providerId="ADAL" clId="{2B125482-1445-41CB-80BB-36579BA0BEA6}" dt="2019-08-02T08:20:52.526" v="282" actId="478"/>
          <ac:picMkLst>
            <pc:docMk/>
            <pc:sldMk cId="73920678" sldId="498"/>
            <ac:picMk id="5" creationId="{150C8F90-B876-4FC0-A89E-1C535244DB46}"/>
          </ac:picMkLst>
        </pc:picChg>
        <pc:picChg chg="del">
          <ac:chgData name="Mike Bloys" userId="1248c4d8-7b2b-4b32-b8bd-163ae845f9bb" providerId="ADAL" clId="{2B125482-1445-41CB-80BB-36579BA0BEA6}" dt="2019-08-02T08:20:53.712" v="283" actId="478"/>
          <ac:picMkLst>
            <pc:docMk/>
            <pc:sldMk cId="73920678" sldId="498"/>
            <ac:picMk id="6" creationId="{E1DD519D-9FB8-4572-A2F4-B7BEE28BCEF6}"/>
          </ac:picMkLst>
        </pc:picChg>
        <pc:picChg chg="add mod ord">
          <ac:chgData name="Mike Bloys" userId="1248c4d8-7b2b-4b32-b8bd-163ae845f9bb" providerId="ADAL" clId="{2B125482-1445-41CB-80BB-36579BA0BEA6}" dt="2019-08-02T08:20:50.309" v="281" actId="167"/>
          <ac:picMkLst>
            <pc:docMk/>
            <pc:sldMk cId="73920678" sldId="498"/>
            <ac:picMk id="7" creationId="{5AA49619-0B07-4ADB-8F0B-FEDEF37FD40B}"/>
          </ac:picMkLst>
        </pc:picChg>
      </pc:sldChg>
      <pc:sldMasterChg chg="delSldLayout modSldLayout">
        <pc:chgData name="Mike Bloys" userId="1248c4d8-7b2b-4b32-b8bd-163ae845f9bb" providerId="ADAL" clId="{2B125482-1445-41CB-80BB-36579BA0BEA6}" dt="2019-08-02T09:05:58.824" v="466" actId="790"/>
        <pc:sldMasterMkLst>
          <pc:docMk/>
          <pc:sldMasterMk cId="3316734550" sldId="2147483648"/>
        </pc:sldMasterMkLst>
        <pc:sldLayoutChg chg="modSp">
          <pc:chgData name="Mike Bloys" userId="1248c4d8-7b2b-4b32-b8bd-163ae845f9bb" providerId="ADAL" clId="{2B125482-1445-41CB-80BB-36579BA0BEA6}" dt="2019-08-02T09:05:58.824" v="466" actId="790"/>
          <pc:sldLayoutMkLst>
            <pc:docMk/>
            <pc:sldMasterMk cId="3316734550" sldId="2147483648"/>
            <pc:sldLayoutMk cId="2849720375" sldId="2147483652"/>
          </pc:sldLayoutMkLst>
          <pc:spChg chg="mod">
            <ac:chgData name="Mike Bloys" userId="1248c4d8-7b2b-4b32-b8bd-163ae845f9bb" providerId="ADAL" clId="{2B125482-1445-41CB-80BB-36579BA0BEA6}" dt="2019-08-02T09:05:58.824" v="466" actId="790"/>
            <ac:spMkLst>
              <pc:docMk/>
              <pc:sldMasterMk cId="3316734550" sldId="2147483648"/>
              <pc:sldLayoutMk cId="2849720375" sldId="2147483652"/>
              <ac:spMk id="8" creationId="{00000000-0000-0000-0000-000000000000}"/>
            </ac:spMkLst>
          </pc:spChg>
          <pc:spChg chg="mod">
            <ac:chgData name="Mike Bloys" userId="1248c4d8-7b2b-4b32-b8bd-163ae845f9bb" providerId="ADAL" clId="{2B125482-1445-41CB-80BB-36579BA0BEA6}" dt="2019-08-02T09:05:58.824" v="466" actId="790"/>
            <ac:spMkLst>
              <pc:docMk/>
              <pc:sldMasterMk cId="3316734550" sldId="2147483648"/>
              <pc:sldLayoutMk cId="2849720375" sldId="2147483652"/>
              <ac:spMk id="15" creationId="{00000000-0000-0000-0000-000000000000}"/>
            </ac:spMkLst>
          </pc:spChg>
        </pc:sldLayoutChg>
        <pc:sldLayoutChg chg="addSp delSp modSp">
          <pc:chgData name="Mike Bloys" userId="1248c4d8-7b2b-4b32-b8bd-163ae845f9bb" providerId="ADAL" clId="{2B125482-1445-41CB-80BB-36579BA0BEA6}" dt="2019-08-02T09:05:32.336" v="461" actId="790"/>
          <pc:sldLayoutMkLst>
            <pc:docMk/>
            <pc:sldMasterMk cId="3316734550" sldId="2147483648"/>
            <pc:sldLayoutMk cId="4180777422" sldId="2147483653"/>
          </pc:sldLayoutMkLst>
          <pc:spChg chg="mod">
            <ac:chgData name="Mike Bloys" userId="1248c4d8-7b2b-4b32-b8bd-163ae845f9bb" providerId="ADAL" clId="{2B125482-1445-41CB-80BB-36579BA0BEA6}" dt="2019-08-02T09:05:32.336" v="461" actId="790"/>
            <ac:spMkLst>
              <pc:docMk/>
              <pc:sldMasterMk cId="3316734550" sldId="2147483648"/>
              <pc:sldLayoutMk cId="4180777422" sldId="2147483653"/>
              <ac:spMk id="96" creationId="{00000000-0000-0000-0000-000000000000}"/>
            </ac:spMkLst>
          </pc:spChg>
          <pc:spChg chg="mod">
            <ac:chgData name="Mike Bloys" userId="1248c4d8-7b2b-4b32-b8bd-163ae845f9bb" providerId="ADAL" clId="{2B125482-1445-41CB-80BB-36579BA0BEA6}" dt="2019-08-02T09:05:32.336" v="461" actId="790"/>
            <ac:spMkLst>
              <pc:docMk/>
              <pc:sldMasterMk cId="3316734550" sldId="2147483648"/>
              <pc:sldLayoutMk cId="4180777422" sldId="2147483653"/>
              <ac:spMk id="97" creationId="{00000000-0000-0000-0000-000000000000}"/>
            </ac:spMkLst>
          </pc:spChg>
          <pc:picChg chg="add del mod modCrop">
            <ac:chgData name="Mike Bloys" userId="1248c4d8-7b2b-4b32-b8bd-163ae845f9bb" providerId="ADAL" clId="{2B125482-1445-41CB-80BB-36579BA0BEA6}" dt="2019-08-02T08:45:46.374" v="337"/>
            <ac:picMkLst>
              <pc:docMk/>
              <pc:sldMasterMk cId="3316734550" sldId="2147483648"/>
              <pc:sldLayoutMk cId="4180777422" sldId="2147483653"/>
              <ac:picMk id="9" creationId="{3D7664C0-2E62-4DEC-98E2-4524DE69DB58}"/>
            </ac:picMkLst>
          </pc:picChg>
        </pc:sldLayoutChg>
        <pc:sldLayoutChg chg="modSp">
          <pc:chgData name="Mike Bloys" userId="1248c4d8-7b2b-4b32-b8bd-163ae845f9bb" providerId="ADAL" clId="{2B125482-1445-41CB-80BB-36579BA0BEA6}" dt="2019-08-02T09:05:26.684" v="460" actId="790"/>
          <pc:sldLayoutMkLst>
            <pc:docMk/>
            <pc:sldMasterMk cId="3316734550" sldId="2147483648"/>
            <pc:sldLayoutMk cId="2265425468" sldId="2147483654"/>
          </pc:sldLayoutMkLst>
          <pc:spChg chg="mod">
            <ac:chgData name="Mike Bloys" userId="1248c4d8-7b2b-4b32-b8bd-163ae845f9bb" providerId="ADAL" clId="{2B125482-1445-41CB-80BB-36579BA0BEA6}" dt="2019-08-02T09:05:26.684" v="460" actId="790"/>
            <ac:spMkLst>
              <pc:docMk/>
              <pc:sldMasterMk cId="3316734550" sldId="2147483648"/>
              <pc:sldLayoutMk cId="2265425468" sldId="2147483654"/>
              <ac:spMk id="5" creationId="{00000000-0000-0000-0000-000000000000}"/>
            </ac:spMkLst>
          </pc:spChg>
          <pc:spChg chg="mod">
            <ac:chgData name="Mike Bloys" userId="1248c4d8-7b2b-4b32-b8bd-163ae845f9bb" providerId="ADAL" clId="{2B125482-1445-41CB-80BB-36579BA0BEA6}" dt="2019-08-02T09:05:26.684" v="460" actId="790"/>
            <ac:spMkLst>
              <pc:docMk/>
              <pc:sldMasterMk cId="3316734550" sldId="2147483648"/>
              <pc:sldLayoutMk cId="2265425468" sldId="2147483654"/>
              <ac:spMk id="10" creationId="{00000000-0000-0000-0000-000000000000}"/>
            </ac:spMkLst>
          </pc:spChg>
          <pc:cxnChg chg="mod">
            <ac:chgData name="Mike Bloys" userId="1248c4d8-7b2b-4b32-b8bd-163ae845f9bb" providerId="ADAL" clId="{2B125482-1445-41CB-80BB-36579BA0BEA6}" dt="2019-08-01T14:51:03.182" v="33" actId="692"/>
            <ac:cxnSpMkLst>
              <pc:docMk/>
              <pc:sldMasterMk cId="3316734550" sldId="2147483648"/>
              <pc:sldLayoutMk cId="2265425468" sldId="2147483654"/>
              <ac:cxnSpMk id="8" creationId="{00000000-0000-0000-0000-000000000000}"/>
            </ac:cxnSpMkLst>
          </pc:cxnChg>
        </pc:sldLayoutChg>
        <pc:sldLayoutChg chg="modSp">
          <pc:chgData name="Mike Bloys" userId="1248c4d8-7b2b-4b32-b8bd-163ae845f9bb" providerId="ADAL" clId="{2B125482-1445-41CB-80BB-36579BA0BEA6}" dt="2019-08-02T09:05:15.791" v="459" actId="790"/>
          <pc:sldLayoutMkLst>
            <pc:docMk/>
            <pc:sldMasterMk cId="3316734550" sldId="2147483648"/>
            <pc:sldLayoutMk cId="600188558" sldId="2147483667"/>
          </pc:sldLayoutMkLst>
          <pc:spChg chg="mod">
            <ac:chgData name="Mike Bloys" userId="1248c4d8-7b2b-4b32-b8bd-163ae845f9bb" providerId="ADAL" clId="{2B125482-1445-41CB-80BB-36579BA0BEA6}" dt="2019-08-02T09:05:15.791" v="459" actId="790"/>
            <ac:spMkLst>
              <pc:docMk/>
              <pc:sldMasterMk cId="3316734550" sldId="2147483648"/>
              <pc:sldLayoutMk cId="600188558" sldId="2147483667"/>
              <ac:spMk id="5" creationId="{00000000-0000-0000-0000-000000000000}"/>
            </ac:spMkLst>
          </pc:spChg>
          <pc:spChg chg="mod">
            <ac:chgData name="Mike Bloys" userId="1248c4d8-7b2b-4b32-b8bd-163ae845f9bb" providerId="ADAL" clId="{2B125482-1445-41CB-80BB-36579BA0BEA6}" dt="2019-08-02T09:05:15.791" v="459" actId="790"/>
            <ac:spMkLst>
              <pc:docMk/>
              <pc:sldMasterMk cId="3316734550" sldId="2147483648"/>
              <pc:sldLayoutMk cId="600188558" sldId="2147483667"/>
              <ac:spMk id="10" creationId="{00000000-0000-0000-0000-000000000000}"/>
            </ac:spMkLst>
          </pc:spChg>
        </pc:sldLayoutChg>
        <pc:sldLayoutChg chg="modSp">
          <pc:chgData name="Mike Bloys" userId="1248c4d8-7b2b-4b32-b8bd-163ae845f9bb" providerId="ADAL" clId="{2B125482-1445-41CB-80BB-36579BA0BEA6}" dt="2019-08-02T09:05:37.287" v="462" actId="790"/>
          <pc:sldLayoutMkLst>
            <pc:docMk/>
            <pc:sldMasterMk cId="3316734550" sldId="2147483648"/>
            <pc:sldLayoutMk cId="1506245028" sldId="2147483669"/>
          </pc:sldLayoutMkLst>
          <pc:spChg chg="mod">
            <ac:chgData name="Mike Bloys" userId="1248c4d8-7b2b-4b32-b8bd-163ae845f9bb" providerId="ADAL" clId="{2B125482-1445-41CB-80BB-36579BA0BEA6}" dt="2019-08-02T09:05:37.287" v="462" actId="790"/>
            <ac:spMkLst>
              <pc:docMk/>
              <pc:sldMasterMk cId="3316734550" sldId="2147483648"/>
              <pc:sldLayoutMk cId="1506245028" sldId="2147483669"/>
              <ac:spMk id="96" creationId="{00000000-0000-0000-0000-000000000000}"/>
            </ac:spMkLst>
          </pc:spChg>
          <pc:spChg chg="mod">
            <ac:chgData name="Mike Bloys" userId="1248c4d8-7b2b-4b32-b8bd-163ae845f9bb" providerId="ADAL" clId="{2B125482-1445-41CB-80BB-36579BA0BEA6}" dt="2019-08-02T09:05:37.287" v="462" actId="790"/>
            <ac:spMkLst>
              <pc:docMk/>
              <pc:sldMasterMk cId="3316734550" sldId="2147483648"/>
              <pc:sldLayoutMk cId="1506245028" sldId="2147483669"/>
              <ac:spMk id="97" creationId="{00000000-0000-0000-0000-000000000000}"/>
            </ac:spMkLst>
          </pc:spChg>
        </pc:sldLayoutChg>
        <pc:sldLayoutChg chg="modSp">
          <pc:chgData name="Mike Bloys" userId="1248c4d8-7b2b-4b32-b8bd-163ae845f9bb" providerId="ADAL" clId="{2B125482-1445-41CB-80BB-36579BA0BEA6}" dt="2019-08-02T09:05:42.839" v="463" actId="790"/>
          <pc:sldLayoutMkLst>
            <pc:docMk/>
            <pc:sldMasterMk cId="3316734550" sldId="2147483648"/>
            <pc:sldLayoutMk cId="3973253560" sldId="2147483670"/>
          </pc:sldLayoutMkLst>
          <pc:spChg chg="mod">
            <ac:chgData name="Mike Bloys" userId="1248c4d8-7b2b-4b32-b8bd-163ae845f9bb" providerId="ADAL" clId="{2B125482-1445-41CB-80BB-36579BA0BEA6}" dt="2019-08-02T09:05:42.839" v="463" actId="790"/>
            <ac:spMkLst>
              <pc:docMk/>
              <pc:sldMasterMk cId="3316734550" sldId="2147483648"/>
              <pc:sldLayoutMk cId="3973253560" sldId="2147483670"/>
              <ac:spMk id="96" creationId="{00000000-0000-0000-0000-000000000000}"/>
            </ac:spMkLst>
          </pc:spChg>
          <pc:spChg chg="mod">
            <ac:chgData name="Mike Bloys" userId="1248c4d8-7b2b-4b32-b8bd-163ae845f9bb" providerId="ADAL" clId="{2B125482-1445-41CB-80BB-36579BA0BEA6}" dt="2019-08-02T09:05:42.839" v="463" actId="790"/>
            <ac:spMkLst>
              <pc:docMk/>
              <pc:sldMasterMk cId="3316734550" sldId="2147483648"/>
              <pc:sldLayoutMk cId="3973253560" sldId="2147483670"/>
              <ac:spMk id="97" creationId="{00000000-0000-0000-0000-000000000000}"/>
            </ac:spMkLst>
          </pc:spChg>
        </pc:sldLayoutChg>
        <pc:sldLayoutChg chg="modSp">
          <pc:chgData name="Mike Bloys" userId="1248c4d8-7b2b-4b32-b8bd-163ae845f9bb" providerId="ADAL" clId="{2B125482-1445-41CB-80BB-36579BA0BEA6}" dt="2019-08-02T09:05:48.105" v="464" actId="790"/>
          <pc:sldLayoutMkLst>
            <pc:docMk/>
            <pc:sldMasterMk cId="3316734550" sldId="2147483648"/>
            <pc:sldLayoutMk cId="2218241066" sldId="2147483671"/>
          </pc:sldLayoutMkLst>
          <pc:spChg chg="mod">
            <ac:chgData name="Mike Bloys" userId="1248c4d8-7b2b-4b32-b8bd-163ae845f9bb" providerId="ADAL" clId="{2B125482-1445-41CB-80BB-36579BA0BEA6}" dt="2019-08-02T09:05:48.105" v="464" actId="790"/>
            <ac:spMkLst>
              <pc:docMk/>
              <pc:sldMasterMk cId="3316734550" sldId="2147483648"/>
              <pc:sldLayoutMk cId="2218241066" sldId="2147483671"/>
              <ac:spMk id="96" creationId="{00000000-0000-0000-0000-000000000000}"/>
            </ac:spMkLst>
          </pc:spChg>
          <pc:spChg chg="mod">
            <ac:chgData name="Mike Bloys" userId="1248c4d8-7b2b-4b32-b8bd-163ae845f9bb" providerId="ADAL" clId="{2B125482-1445-41CB-80BB-36579BA0BEA6}" dt="2019-08-02T09:05:48.105" v="464" actId="790"/>
            <ac:spMkLst>
              <pc:docMk/>
              <pc:sldMasterMk cId="3316734550" sldId="2147483648"/>
              <pc:sldLayoutMk cId="2218241066" sldId="2147483671"/>
              <ac:spMk id="97" creationId="{00000000-0000-0000-0000-000000000000}"/>
            </ac:spMkLst>
          </pc:spChg>
        </pc:sldLayoutChg>
        <pc:sldLayoutChg chg="modSp">
          <pc:chgData name="Mike Bloys" userId="1248c4d8-7b2b-4b32-b8bd-163ae845f9bb" providerId="ADAL" clId="{2B125482-1445-41CB-80BB-36579BA0BEA6}" dt="2019-08-02T09:05:53.154" v="465" actId="790"/>
          <pc:sldLayoutMkLst>
            <pc:docMk/>
            <pc:sldMasterMk cId="3316734550" sldId="2147483648"/>
            <pc:sldLayoutMk cId="2817228531" sldId="2147483672"/>
          </pc:sldLayoutMkLst>
          <pc:spChg chg="mod">
            <ac:chgData name="Mike Bloys" userId="1248c4d8-7b2b-4b32-b8bd-163ae845f9bb" providerId="ADAL" clId="{2B125482-1445-41CB-80BB-36579BA0BEA6}" dt="2019-08-02T09:05:53.154" v="465" actId="790"/>
            <ac:spMkLst>
              <pc:docMk/>
              <pc:sldMasterMk cId="3316734550" sldId="2147483648"/>
              <pc:sldLayoutMk cId="2817228531" sldId="2147483672"/>
              <ac:spMk id="96" creationId="{00000000-0000-0000-0000-000000000000}"/>
            </ac:spMkLst>
          </pc:spChg>
          <pc:spChg chg="mod">
            <ac:chgData name="Mike Bloys" userId="1248c4d8-7b2b-4b32-b8bd-163ae845f9bb" providerId="ADAL" clId="{2B125482-1445-41CB-80BB-36579BA0BEA6}" dt="2019-08-02T09:05:53.154" v="465" actId="790"/>
            <ac:spMkLst>
              <pc:docMk/>
              <pc:sldMasterMk cId="3316734550" sldId="2147483648"/>
              <pc:sldLayoutMk cId="2817228531" sldId="2147483672"/>
              <ac:spMk id="97" creationId="{00000000-0000-0000-0000-000000000000}"/>
            </ac:spMkLst>
          </pc:spChg>
        </pc:sldLayoutChg>
      </pc:sldMasterChg>
    </pc:docChg>
  </pc:docChgLst>
  <pc:docChgLst>
    <pc:chgData name="Amanda Ayres" userId="fe1c0938-f34a-49d7-9b9c-93ef59f205ea" providerId="ADAL" clId="{DC24E5DE-DCD9-4348-B428-831985EC1926}"/>
  </pc:docChgLst>
  <pc:docChgLst>
    <pc:chgData name="Mike Bloys" userId="1248c4d8-7b2b-4b32-b8bd-163ae845f9bb" providerId="ADAL" clId="{E6A61B79-3F9E-4EAD-8737-BAEFBBD5A2F2}"/>
  </pc:docChgLst>
  <pc:docChgLst>
    <pc:chgData name="Mike Bloys" userId="1248c4d8-7b2b-4b32-b8bd-163ae845f9bb" providerId="ADAL" clId="{20CD2F99-69E9-47E0-A5AE-B8690A3E5132}"/>
    <pc:docChg chg="custSel modSld modMainMaster">
      <pc:chgData name="Mike Bloys" userId="1248c4d8-7b2b-4b32-b8bd-163ae845f9bb" providerId="ADAL" clId="{20CD2F99-69E9-47E0-A5AE-B8690A3E5132}" dt="2019-09-17T13:02:38.319" v="14" actId="478"/>
      <pc:docMkLst>
        <pc:docMk/>
      </pc:docMkLst>
      <pc:sldChg chg="addSp delSp modSp">
        <pc:chgData name="Mike Bloys" userId="1248c4d8-7b2b-4b32-b8bd-163ae845f9bb" providerId="ADAL" clId="{20CD2F99-69E9-47E0-A5AE-B8690A3E5132}" dt="2019-09-17T11:38:50.648" v="2"/>
        <pc:sldMkLst>
          <pc:docMk/>
          <pc:sldMk cId="3993834180" sldId="281"/>
        </pc:sldMkLst>
        <pc:spChg chg="add del mod">
          <ac:chgData name="Mike Bloys" userId="1248c4d8-7b2b-4b32-b8bd-163ae845f9bb" providerId="ADAL" clId="{20CD2F99-69E9-47E0-A5AE-B8690A3E5132}" dt="2019-09-17T11:38:50.648" v="2"/>
          <ac:spMkLst>
            <pc:docMk/>
            <pc:sldMk cId="3993834180" sldId="281"/>
            <ac:spMk id="4" creationId="{17A127C1-EAF2-49D3-9AA4-46F21E0F012D}"/>
          </ac:spMkLst>
        </pc:spChg>
      </pc:sldChg>
      <pc:sldChg chg="modSp">
        <pc:chgData name="Mike Bloys" userId="1248c4d8-7b2b-4b32-b8bd-163ae845f9bb" providerId="ADAL" clId="{20CD2F99-69E9-47E0-A5AE-B8690A3E5132}" dt="2019-09-17T11:41:49.008" v="7" actId="20577"/>
        <pc:sldMkLst>
          <pc:docMk/>
          <pc:sldMk cId="2654581065" sldId="336"/>
        </pc:sldMkLst>
        <pc:spChg chg="mod">
          <ac:chgData name="Mike Bloys" userId="1248c4d8-7b2b-4b32-b8bd-163ae845f9bb" providerId="ADAL" clId="{20CD2F99-69E9-47E0-A5AE-B8690A3E5132}" dt="2019-09-17T11:41:49.008" v="7" actId="20577"/>
          <ac:spMkLst>
            <pc:docMk/>
            <pc:sldMk cId="2654581065" sldId="336"/>
            <ac:spMk id="3" creationId="{01BDD9DA-BA5B-48E4-8D0A-2645E6FC7039}"/>
          </ac:spMkLst>
        </pc:spChg>
      </pc:sldChg>
      <pc:sldChg chg="addSp delSp modSp">
        <pc:chgData name="Mike Bloys" userId="1248c4d8-7b2b-4b32-b8bd-163ae845f9bb" providerId="ADAL" clId="{20CD2F99-69E9-47E0-A5AE-B8690A3E5132}" dt="2019-09-17T13:02:38.319" v="14" actId="478"/>
        <pc:sldMkLst>
          <pc:docMk/>
          <pc:sldMk cId="419065273" sldId="348"/>
        </pc:sldMkLst>
        <pc:picChg chg="add mod ord modCrop">
          <ac:chgData name="Mike Bloys" userId="1248c4d8-7b2b-4b32-b8bd-163ae845f9bb" providerId="ADAL" clId="{20CD2F99-69E9-47E0-A5AE-B8690A3E5132}" dt="2019-09-17T13:02:35.752" v="13" actId="167"/>
          <ac:picMkLst>
            <pc:docMk/>
            <pc:sldMk cId="419065273" sldId="348"/>
            <ac:picMk id="5" creationId="{1AF03AE2-ACD4-44B8-A699-BCE6BD56F245}"/>
          </ac:picMkLst>
        </pc:picChg>
        <pc:picChg chg="del">
          <ac:chgData name="Mike Bloys" userId="1248c4d8-7b2b-4b32-b8bd-163ae845f9bb" providerId="ADAL" clId="{20CD2F99-69E9-47E0-A5AE-B8690A3E5132}" dt="2019-09-17T13:02:38.319" v="14" actId="478"/>
          <ac:picMkLst>
            <pc:docMk/>
            <pc:sldMk cId="419065273" sldId="348"/>
            <ac:picMk id="9" creationId="{1DE5F5C9-D033-42E3-A9C9-3C204CA4D86D}"/>
          </ac:picMkLst>
        </pc:picChg>
      </pc:sldChg>
      <pc:sldMasterChg chg="modSldLayout">
        <pc:chgData name="Mike Bloys" userId="1248c4d8-7b2b-4b32-b8bd-163ae845f9bb" providerId="ADAL" clId="{20CD2F99-69E9-47E0-A5AE-B8690A3E5132}" dt="2019-09-17T11:39:01.815" v="6" actId="478"/>
        <pc:sldMasterMkLst>
          <pc:docMk/>
          <pc:sldMasterMk cId="3316734550" sldId="2147483648"/>
        </pc:sldMasterMkLst>
        <pc:sldLayoutChg chg="addSp delSp modSp">
          <pc:chgData name="Mike Bloys" userId="1248c4d8-7b2b-4b32-b8bd-163ae845f9bb" providerId="ADAL" clId="{20CD2F99-69E9-47E0-A5AE-B8690A3E5132}" dt="2019-09-17T11:39:01.815" v="6" actId="478"/>
          <pc:sldLayoutMkLst>
            <pc:docMk/>
            <pc:sldMasterMk cId="3316734550" sldId="2147483648"/>
            <pc:sldLayoutMk cId="600188558" sldId="2147483667"/>
          </pc:sldLayoutMkLst>
          <pc:spChg chg="add del">
            <ac:chgData name="Mike Bloys" userId="1248c4d8-7b2b-4b32-b8bd-163ae845f9bb" providerId="ADAL" clId="{20CD2F99-69E9-47E0-A5AE-B8690A3E5132}" dt="2019-09-17T11:39:01.815" v="6" actId="478"/>
            <ac:spMkLst>
              <pc:docMk/>
              <pc:sldMasterMk cId="3316734550" sldId="2147483648"/>
              <pc:sldLayoutMk cId="600188558" sldId="2147483667"/>
              <ac:spMk id="6" creationId="{B2C4CE30-7382-4CA4-9C98-0FB46F9BF144}"/>
            </ac:spMkLst>
          </pc:spChg>
          <pc:cxnChg chg="mod">
            <ac:chgData name="Mike Bloys" userId="1248c4d8-7b2b-4b32-b8bd-163ae845f9bb" providerId="ADAL" clId="{20CD2F99-69E9-47E0-A5AE-B8690A3E5132}" dt="2019-09-17T11:39:00.425" v="5" actId="14100"/>
            <ac:cxnSpMkLst>
              <pc:docMk/>
              <pc:sldMasterMk cId="3316734550" sldId="2147483648"/>
              <pc:sldLayoutMk cId="600188558" sldId="2147483667"/>
              <ac:cxnSpMk id="8" creationId="{00000000-0000-0000-0000-000000000000}"/>
            </ac:cxnSpMkLst>
          </pc:cxnChg>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17/09/2019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F00699-4368-479E-A349-6567AAD1B7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9" name="Straight Connector 8">
            <a:extLst>
              <a:ext uri="{FF2B5EF4-FFF2-40B4-BE49-F238E27FC236}">
                <a16:creationId xmlns:a16="http://schemas.microsoft.com/office/drawing/2014/main" id="{A8B5F6DB-8433-43F5-A861-DD9CD48357E7}"/>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 name="Picture 3" descr="Logo.ai">
            <a:extLst>
              <a:ext uri="{FF2B5EF4-FFF2-40B4-BE49-F238E27FC236}">
                <a16:creationId xmlns:a16="http://schemas.microsoft.com/office/drawing/2014/main" id="{5EC9F1DC-658B-47C9-8C47-2FFEA0AC29B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pic>
        <p:nvPicPr>
          <p:cNvPr id="6" name="Picture 5">
            <a:extLst>
              <a:ext uri="{FF2B5EF4-FFF2-40B4-BE49-F238E27FC236}">
                <a16:creationId xmlns:a16="http://schemas.microsoft.com/office/drawing/2014/main" id="{F760DFBF-59A0-4001-9D9E-4A05A30D61F4}"/>
              </a:ext>
            </a:extLst>
          </p:cNvPr>
          <p:cNvPicPr>
            <a:picLocks noChangeAspect="1"/>
          </p:cNvPicPr>
          <p:nvPr userDrawn="1"/>
        </p:nvPicPr>
        <p:blipFill>
          <a:blip r:embed="rId4"/>
          <a:stretch>
            <a:fillRect/>
          </a:stretch>
        </p:blipFill>
        <p:spPr>
          <a:xfrm>
            <a:off x="7496175" y="5161869"/>
            <a:ext cx="1196512" cy="1370433"/>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a:extLst>
              <a:ext uri="{FF2B5EF4-FFF2-40B4-BE49-F238E27FC236}">
                <a16:creationId xmlns:a16="http://schemas.microsoft.com/office/drawing/2014/main" id="{14992864-6959-4271-81E6-550273E4D7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18"/>
          </a:xfrm>
          <a:prstGeom prst="rect">
            <a:avLst/>
          </a:prstGeom>
        </p:spPr>
      </p:pic>
      <p:sp>
        <p:nvSpPr>
          <p:cNvPr id="9" name="TextBox 8">
            <a:extLst>
              <a:ext uri="{FF2B5EF4-FFF2-40B4-BE49-F238E27FC236}">
                <a16:creationId xmlns:a16="http://schemas.microsoft.com/office/drawing/2014/main" id="{3B51E525-10BC-4049-AC47-ACBADCC8B794}"/>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Terminating and recurring decimals</a:t>
            </a:r>
          </a:p>
          <a:p>
            <a:pPr>
              <a:spcBef>
                <a:spcPts val="288"/>
              </a:spcBef>
            </a:pPr>
            <a:r>
              <a:rPr lang="en-US" sz="1200" b="0" dirty="0">
                <a:solidFill>
                  <a:srgbClr val="FFFFFF"/>
                </a:solidFill>
                <a:effectLst>
                  <a:glow rad="228600">
                    <a:schemeClr val="tx1">
                      <a:alpha val="40000"/>
                    </a:schemeClr>
                  </a:glow>
                </a:effectLst>
                <a:latin typeface="Arial"/>
                <a:cs typeface="Arial"/>
              </a:rPr>
              <a:t>Unit 24 Applications of ratio</a:t>
            </a:r>
          </a:p>
        </p:txBody>
      </p:sp>
      <p:pic>
        <p:nvPicPr>
          <p:cNvPr id="11" name="Picture 10">
            <a:extLst>
              <a:ext uri="{FF2B5EF4-FFF2-40B4-BE49-F238E27FC236}">
                <a16:creationId xmlns:a16="http://schemas.microsoft.com/office/drawing/2014/main" id="{BACE8E4F-C1D1-416D-9225-8D4BE2CE5A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4319" y="6317100"/>
            <a:ext cx="1436393" cy="339355"/>
          </a:xfrm>
          <a:prstGeom prst="rect">
            <a:avLst/>
          </a:prstGeom>
        </p:spPr>
      </p:pic>
    </p:spTree>
    <p:extLst>
      <p:ext uri="{BB962C8B-B14F-4D97-AF65-F5344CB8AC3E}">
        <p14:creationId xmlns:p14="http://schemas.microsoft.com/office/powerpoint/2010/main" val="247803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163296"/>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7286" y="1702799"/>
            <a:ext cx="0" cy="254682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GB" noProof="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GB" noProof="0"/>
              <a:t>Click to edit Master text styles</a:t>
            </a:r>
          </a:p>
        </p:txBody>
      </p:sp>
    </p:spTree>
    <p:extLst>
      <p:ext uri="{BB962C8B-B14F-4D97-AF65-F5344CB8AC3E}">
        <p14:creationId xmlns:p14="http://schemas.microsoft.com/office/powerpoint/2010/main" val="60018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A9304"/>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034663"/>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GB" noProof="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GB" noProof="0"/>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GB" noProof="0"/>
              <a:t>Click to edit Master text styles</a:t>
            </a:r>
          </a:p>
        </p:txBody>
      </p:sp>
      <p:sp>
        <p:nvSpPr>
          <p:cNvPr id="9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3296"/>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A9304"/>
                </a:solidFill>
                <a:latin typeface="Arial"/>
                <a:ea typeface="+mn-ea"/>
                <a:cs typeface="Arial"/>
              </a:defRPr>
            </a:lvl3pPr>
          </a:lstStyle>
          <a:p>
            <a:pPr lvl="0"/>
            <a:r>
              <a:rPr lang="en-GB" noProof="0" dirty="0"/>
              <a:t>Click to edit Master text styles</a:t>
            </a:r>
          </a:p>
          <a:p>
            <a:pPr lvl="1"/>
            <a:r>
              <a:rPr lang="en-GB" noProof="0" dirty="0"/>
              <a:t>Second level</a:t>
            </a:r>
          </a:p>
          <a:p>
            <a:pPr lvl="2"/>
            <a:r>
              <a:rPr lang="en-GB" noProof="0" dirty="0"/>
              <a:t>Third level</a:t>
            </a:r>
          </a:p>
        </p:txBody>
      </p:sp>
      <p:pic>
        <p:nvPicPr>
          <p:cNvPr id="7" name="Picture 6">
            <a:extLst>
              <a:ext uri="{FF2B5EF4-FFF2-40B4-BE49-F238E27FC236}">
                <a16:creationId xmlns:a16="http://schemas.microsoft.com/office/drawing/2014/main" id="{652AB69D-7715-48ED-81C0-7288E0FF17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18"/>
          </a:xfrm>
          <a:prstGeom prst="rect">
            <a:avLst/>
          </a:prstGeom>
        </p:spPr>
      </p:pic>
      <p:sp>
        <p:nvSpPr>
          <p:cNvPr id="8" name="TextBox 7">
            <a:extLst>
              <a:ext uri="{FF2B5EF4-FFF2-40B4-BE49-F238E27FC236}">
                <a16:creationId xmlns:a16="http://schemas.microsoft.com/office/drawing/2014/main" id="{74B3E5CE-8598-461F-905C-BD4158EA0E5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Terminating and recurring decimals</a:t>
            </a:r>
          </a:p>
          <a:p>
            <a:pPr>
              <a:spcBef>
                <a:spcPts val="288"/>
              </a:spcBef>
            </a:pPr>
            <a:r>
              <a:rPr lang="en-US" sz="1200" b="0" dirty="0">
                <a:solidFill>
                  <a:srgbClr val="FFFFFF"/>
                </a:solidFill>
                <a:effectLst>
                  <a:glow rad="228600">
                    <a:schemeClr val="tx1">
                      <a:alpha val="40000"/>
                    </a:schemeClr>
                  </a:glow>
                </a:effectLst>
                <a:latin typeface="Arial"/>
                <a:cs typeface="Arial"/>
              </a:rPr>
              <a:t>Unit 24 Applications of ratio</a:t>
            </a:r>
          </a:p>
        </p:txBody>
      </p:sp>
      <p:pic>
        <p:nvPicPr>
          <p:cNvPr id="11" name="Picture 10">
            <a:extLst>
              <a:ext uri="{FF2B5EF4-FFF2-40B4-BE49-F238E27FC236}">
                <a16:creationId xmlns:a16="http://schemas.microsoft.com/office/drawing/2014/main" id="{26D60D05-B972-4EBF-8D4D-87B9AABC12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4319" y="6317100"/>
            <a:ext cx="1436393" cy="339355"/>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tice Layout">
    <p:spTree>
      <p:nvGrpSpPr>
        <p:cNvPr id="1" name=""/>
        <p:cNvGrpSpPr/>
        <p:nvPr/>
      </p:nvGrpSpPr>
      <p:grpSpPr>
        <a:xfrm>
          <a:off x="0" y="0"/>
          <a:ext cx="0" cy="0"/>
          <a:chOff x="0" y="0"/>
          <a:chExt cx="0" cy="0"/>
        </a:xfrm>
      </p:grpSpPr>
      <p:sp>
        <p:nvSpPr>
          <p:cNvPr id="9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GB" noProof="0"/>
              <a:t>Click to edit Master text styles</a:t>
            </a:r>
          </a:p>
        </p:txBody>
      </p:sp>
      <p:sp>
        <p:nvSpPr>
          <p:cNvPr id="9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3296"/>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A9304"/>
                </a:solidFill>
                <a:latin typeface="Arial"/>
                <a:ea typeface="+mn-ea"/>
                <a:cs typeface="Arial"/>
              </a:defRPr>
            </a:lvl3pPr>
          </a:lstStyle>
          <a:p>
            <a:pPr lvl="0"/>
            <a:r>
              <a:rPr lang="en-GB" noProof="0"/>
              <a:t>Click to edit Master text styles</a:t>
            </a:r>
          </a:p>
          <a:p>
            <a:pPr lvl="1"/>
            <a:r>
              <a:rPr lang="en-GB" noProof="0"/>
              <a:t>Second level</a:t>
            </a:r>
          </a:p>
          <a:p>
            <a:pPr lvl="2"/>
            <a:r>
              <a:rPr lang="en-GB" noProof="0"/>
              <a:t>Third level</a:t>
            </a:r>
          </a:p>
        </p:txBody>
      </p:sp>
      <p:pic>
        <p:nvPicPr>
          <p:cNvPr id="7" name="Picture 6">
            <a:extLst>
              <a:ext uri="{FF2B5EF4-FFF2-40B4-BE49-F238E27FC236}">
                <a16:creationId xmlns:a16="http://schemas.microsoft.com/office/drawing/2014/main" id="{652AB69D-7715-48ED-81C0-7288E0FF17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18"/>
          </a:xfrm>
          <a:prstGeom prst="rect">
            <a:avLst/>
          </a:prstGeom>
        </p:spPr>
      </p:pic>
      <p:sp>
        <p:nvSpPr>
          <p:cNvPr id="8" name="TextBox 7">
            <a:extLst>
              <a:ext uri="{FF2B5EF4-FFF2-40B4-BE49-F238E27FC236}">
                <a16:creationId xmlns:a16="http://schemas.microsoft.com/office/drawing/2014/main" id="{74B3E5CE-8598-461F-905C-BD4158EA0E5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Terminating and recurring decimals</a:t>
            </a:r>
          </a:p>
          <a:p>
            <a:pPr>
              <a:spcBef>
                <a:spcPts val="288"/>
              </a:spcBef>
            </a:pPr>
            <a:r>
              <a:rPr lang="en-US" sz="1200" b="0" dirty="0">
                <a:solidFill>
                  <a:srgbClr val="FFFFFF"/>
                </a:solidFill>
                <a:effectLst>
                  <a:glow rad="228600">
                    <a:schemeClr val="tx1">
                      <a:alpha val="40000"/>
                    </a:schemeClr>
                  </a:glow>
                </a:effectLst>
                <a:latin typeface="Arial"/>
                <a:cs typeface="Arial"/>
              </a:rPr>
              <a:t>Unit 24 Applications of ratio</a:t>
            </a:r>
          </a:p>
        </p:txBody>
      </p:sp>
      <p:pic>
        <p:nvPicPr>
          <p:cNvPr id="11" name="Picture 10">
            <a:extLst>
              <a:ext uri="{FF2B5EF4-FFF2-40B4-BE49-F238E27FC236}">
                <a16:creationId xmlns:a16="http://schemas.microsoft.com/office/drawing/2014/main" id="{26D60D05-B972-4EBF-8D4D-87B9AABC12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4319" y="6317100"/>
            <a:ext cx="1436393" cy="339355"/>
          </a:xfrm>
          <a:prstGeom prst="rect">
            <a:avLst/>
          </a:prstGeom>
        </p:spPr>
      </p:pic>
      <p:pic>
        <p:nvPicPr>
          <p:cNvPr id="9" name="Graphic 8">
            <a:extLst>
              <a:ext uri="{FF2B5EF4-FFF2-40B4-BE49-F238E27FC236}">
                <a16:creationId xmlns:a16="http://schemas.microsoft.com/office/drawing/2014/main" id="{55AFD08B-F600-4AD3-84A9-DA394157C88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84434" y="877952"/>
            <a:ext cx="1474704" cy="554400"/>
          </a:xfrm>
          <a:prstGeom prst="rect">
            <a:avLst/>
          </a:prstGeom>
        </p:spPr>
      </p:pic>
    </p:spTree>
    <p:extLst>
      <p:ext uri="{BB962C8B-B14F-4D97-AF65-F5344CB8AC3E}">
        <p14:creationId xmlns:p14="http://schemas.microsoft.com/office/powerpoint/2010/main" val="1506245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swers Layout">
    <p:spTree>
      <p:nvGrpSpPr>
        <p:cNvPr id="1" name=""/>
        <p:cNvGrpSpPr/>
        <p:nvPr/>
      </p:nvGrpSpPr>
      <p:grpSpPr>
        <a:xfrm>
          <a:off x="0" y="0"/>
          <a:ext cx="0" cy="0"/>
          <a:chOff x="0" y="0"/>
          <a:chExt cx="0" cy="0"/>
        </a:xfrm>
      </p:grpSpPr>
      <p:sp>
        <p:nvSpPr>
          <p:cNvPr id="9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GB" noProof="0"/>
              <a:t>Click to edit Master text styles</a:t>
            </a:r>
          </a:p>
        </p:txBody>
      </p:sp>
      <p:sp>
        <p:nvSpPr>
          <p:cNvPr id="9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3296"/>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A9304"/>
                </a:solidFill>
                <a:latin typeface="Arial"/>
                <a:ea typeface="+mn-ea"/>
                <a:cs typeface="Arial"/>
              </a:defRPr>
            </a:lvl3pPr>
          </a:lstStyle>
          <a:p>
            <a:pPr lvl="0"/>
            <a:r>
              <a:rPr lang="en-GB" noProof="0" dirty="0"/>
              <a:t>Click to edit Master text styles</a:t>
            </a:r>
          </a:p>
          <a:p>
            <a:pPr lvl="1"/>
            <a:r>
              <a:rPr lang="en-GB" noProof="0" dirty="0"/>
              <a:t>Second level</a:t>
            </a:r>
          </a:p>
          <a:p>
            <a:pPr lvl="2"/>
            <a:r>
              <a:rPr lang="en-GB" noProof="0" dirty="0"/>
              <a:t>Third level</a:t>
            </a:r>
          </a:p>
        </p:txBody>
      </p:sp>
      <p:pic>
        <p:nvPicPr>
          <p:cNvPr id="7" name="Picture 6">
            <a:extLst>
              <a:ext uri="{FF2B5EF4-FFF2-40B4-BE49-F238E27FC236}">
                <a16:creationId xmlns:a16="http://schemas.microsoft.com/office/drawing/2014/main" id="{652AB69D-7715-48ED-81C0-7288E0FF17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18"/>
          </a:xfrm>
          <a:prstGeom prst="rect">
            <a:avLst/>
          </a:prstGeom>
        </p:spPr>
      </p:pic>
      <p:sp>
        <p:nvSpPr>
          <p:cNvPr id="8" name="TextBox 7">
            <a:extLst>
              <a:ext uri="{FF2B5EF4-FFF2-40B4-BE49-F238E27FC236}">
                <a16:creationId xmlns:a16="http://schemas.microsoft.com/office/drawing/2014/main" id="{74B3E5CE-8598-461F-905C-BD4158EA0E5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Terminating and recurring decimals</a:t>
            </a:r>
          </a:p>
          <a:p>
            <a:pPr>
              <a:spcBef>
                <a:spcPts val="288"/>
              </a:spcBef>
            </a:pPr>
            <a:r>
              <a:rPr lang="en-US" sz="1200" b="0" dirty="0">
                <a:solidFill>
                  <a:srgbClr val="FFFFFF"/>
                </a:solidFill>
                <a:effectLst>
                  <a:glow rad="228600">
                    <a:schemeClr val="tx1">
                      <a:alpha val="40000"/>
                    </a:schemeClr>
                  </a:glow>
                </a:effectLst>
                <a:latin typeface="Arial"/>
                <a:cs typeface="Arial"/>
              </a:rPr>
              <a:t>Unit 24 Applications of ratio</a:t>
            </a:r>
          </a:p>
        </p:txBody>
      </p:sp>
      <p:pic>
        <p:nvPicPr>
          <p:cNvPr id="11" name="Picture 10">
            <a:extLst>
              <a:ext uri="{FF2B5EF4-FFF2-40B4-BE49-F238E27FC236}">
                <a16:creationId xmlns:a16="http://schemas.microsoft.com/office/drawing/2014/main" id="{26D60D05-B972-4EBF-8D4D-87B9AABC12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4319" y="6317100"/>
            <a:ext cx="1436393" cy="339355"/>
          </a:xfrm>
          <a:prstGeom prst="rect">
            <a:avLst/>
          </a:prstGeom>
        </p:spPr>
      </p:pic>
      <p:pic>
        <p:nvPicPr>
          <p:cNvPr id="10" name="Graphic 9">
            <a:extLst>
              <a:ext uri="{FF2B5EF4-FFF2-40B4-BE49-F238E27FC236}">
                <a16:creationId xmlns:a16="http://schemas.microsoft.com/office/drawing/2014/main" id="{9EB7D08E-8472-42B3-9EC1-930FB021D9C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84433" y="879505"/>
            <a:ext cx="1474704" cy="554400"/>
          </a:xfrm>
          <a:prstGeom prst="rect">
            <a:avLst/>
          </a:prstGeom>
        </p:spPr>
      </p:pic>
    </p:spTree>
    <p:extLst>
      <p:ext uri="{BB962C8B-B14F-4D97-AF65-F5344CB8AC3E}">
        <p14:creationId xmlns:p14="http://schemas.microsoft.com/office/powerpoint/2010/main" val="3973253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asoning Layout">
    <p:spTree>
      <p:nvGrpSpPr>
        <p:cNvPr id="1" name=""/>
        <p:cNvGrpSpPr/>
        <p:nvPr/>
      </p:nvGrpSpPr>
      <p:grpSpPr>
        <a:xfrm>
          <a:off x="0" y="0"/>
          <a:ext cx="0" cy="0"/>
          <a:chOff x="0" y="0"/>
          <a:chExt cx="0" cy="0"/>
        </a:xfrm>
      </p:grpSpPr>
      <p:sp>
        <p:nvSpPr>
          <p:cNvPr id="9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GB" noProof="0"/>
              <a:t>Click to edit Master text styles</a:t>
            </a:r>
          </a:p>
        </p:txBody>
      </p:sp>
      <p:sp>
        <p:nvSpPr>
          <p:cNvPr id="9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3296"/>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A9304"/>
                </a:solidFill>
                <a:latin typeface="Arial"/>
                <a:ea typeface="+mn-ea"/>
                <a:cs typeface="Arial"/>
              </a:defRPr>
            </a:lvl3pPr>
          </a:lstStyle>
          <a:p>
            <a:pPr lvl="0"/>
            <a:r>
              <a:rPr lang="en-GB" noProof="0"/>
              <a:t>Click to edit Master text styles</a:t>
            </a:r>
          </a:p>
          <a:p>
            <a:pPr lvl="1"/>
            <a:r>
              <a:rPr lang="en-GB" noProof="0"/>
              <a:t>Second level</a:t>
            </a:r>
          </a:p>
          <a:p>
            <a:pPr lvl="2"/>
            <a:r>
              <a:rPr lang="en-GB" noProof="0"/>
              <a:t>Third level</a:t>
            </a:r>
          </a:p>
        </p:txBody>
      </p:sp>
      <p:pic>
        <p:nvPicPr>
          <p:cNvPr id="7" name="Picture 6">
            <a:extLst>
              <a:ext uri="{FF2B5EF4-FFF2-40B4-BE49-F238E27FC236}">
                <a16:creationId xmlns:a16="http://schemas.microsoft.com/office/drawing/2014/main" id="{652AB69D-7715-48ED-81C0-7288E0FF17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18"/>
          </a:xfrm>
          <a:prstGeom prst="rect">
            <a:avLst/>
          </a:prstGeom>
        </p:spPr>
      </p:pic>
      <p:sp>
        <p:nvSpPr>
          <p:cNvPr id="8" name="TextBox 7">
            <a:extLst>
              <a:ext uri="{FF2B5EF4-FFF2-40B4-BE49-F238E27FC236}">
                <a16:creationId xmlns:a16="http://schemas.microsoft.com/office/drawing/2014/main" id="{74B3E5CE-8598-461F-905C-BD4158EA0E5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Terminating and recurring decimals</a:t>
            </a:r>
          </a:p>
          <a:p>
            <a:pPr>
              <a:spcBef>
                <a:spcPts val="288"/>
              </a:spcBef>
            </a:pPr>
            <a:r>
              <a:rPr lang="en-US" sz="1200" b="0" dirty="0">
                <a:solidFill>
                  <a:srgbClr val="FFFFFF"/>
                </a:solidFill>
                <a:effectLst>
                  <a:glow rad="228600">
                    <a:schemeClr val="tx1">
                      <a:alpha val="40000"/>
                    </a:schemeClr>
                  </a:glow>
                </a:effectLst>
                <a:latin typeface="Arial"/>
                <a:cs typeface="Arial"/>
              </a:rPr>
              <a:t>Unit 24 Applications of ratio</a:t>
            </a:r>
          </a:p>
        </p:txBody>
      </p:sp>
      <p:pic>
        <p:nvPicPr>
          <p:cNvPr id="11" name="Picture 10">
            <a:extLst>
              <a:ext uri="{FF2B5EF4-FFF2-40B4-BE49-F238E27FC236}">
                <a16:creationId xmlns:a16="http://schemas.microsoft.com/office/drawing/2014/main" id="{26D60D05-B972-4EBF-8D4D-87B9AABC12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4319" y="6317100"/>
            <a:ext cx="1436393" cy="339355"/>
          </a:xfrm>
          <a:prstGeom prst="rect">
            <a:avLst/>
          </a:prstGeom>
        </p:spPr>
      </p:pic>
      <p:pic>
        <p:nvPicPr>
          <p:cNvPr id="9" name="Graphic 8">
            <a:extLst>
              <a:ext uri="{FF2B5EF4-FFF2-40B4-BE49-F238E27FC236}">
                <a16:creationId xmlns:a16="http://schemas.microsoft.com/office/drawing/2014/main" id="{E4AB2AB9-935E-4471-82A6-10F8B9675B7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18322" y="877952"/>
            <a:ext cx="1740816" cy="554400"/>
          </a:xfrm>
          <a:prstGeom prst="rect">
            <a:avLst/>
          </a:prstGeom>
        </p:spPr>
      </p:pic>
    </p:spTree>
    <p:extLst>
      <p:ext uri="{BB962C8B-B14F-4D97-AF65-F5344CB8AC3E}">
        <p14:creationId xmlns:p14="http://schemas.microsoft.com/office/powerpoint/2010/main" val="2218241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lution Layout">
    <p:spTree>
      <p:nvGrpSpPr>
        <p:cNvPr id="1" name=""/>
        <p:cNvGrpSpPr/>
        <p:nvPr/>
      </p:nvGrpSpPr>
      <p:grpSpPr>
        <a:xfrm>
          <a:off x="0" y="0"/>
          <a:ext cx="0" cy="0"/>
          <a:chOff x="0" y="0"/>
          <a:chExt cx="0" cy="0"/>
        </a:xfrm>
      </p:grpSpPr>
      <p:sp>
        <p:nvSpPr>
          <p:cNvPr id="9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GB" noProof="0"/>
              <a:t>Click to edit Master text styles</a:t>
            </a:r>
          </a:p>
        </p:txBody>
      </p:sp>
      <p:sp>
        <p:nvSpPr>
          <p:cNvPr id="9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3296"/>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A9304"/>
                </a:solidFill>
                <a:latin typeface="Arial"/>
                <a:ea typeface="+mn-ea"/>
                <a:cs typeface="Arial"/>
              </a:defRPr>
            </a:lvl3pPr>
          </a:lstStyle>
          <a:p>
            <a:pPr lvl="0"/>
            <a:r>
              <a:rPr lang="en-GB" noProof="0"/>
              <a:t>Click to edit Master text styles</a:t>
            </a:r>
          </a:p>
          <a:p>
            <a:pPr lvl="1"/>
            <a:r>
              <a:rPr lang="en-GB" noProof="0"/>
              <a:t>Second level</a:t>
            </a:r>
          </a:p>
          <a:p>
            <a:pPr lvl="2"/>
            <a:r>
              <a:rPr lang="en-GB" noProof="0"/>
              <a:t>Third level</a:t>
            </a:r>
          </a:p>
        </p:txBody>
      </p:sp>
      <p:pic>
        <p:nvPicPr>
          <p:cNvPr id="7" name="Picture 6">
            <a:extLst>
              <a:ext uri="{FF2B5EF4-FFF2-40B4-BE49-F238E27FC236}">
                <a16:creationId xmlns:a16="http://schemas.microsoft.com/office/drawing/2014/main" id="{652AB69D-7715-48ED-81C0-7288E0FF17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18"/>
          </a:xfrm>
          <a:prstGeom prst="rect">
            <a:avLst/>
          </a:prstGeom>
        </p:spPr>
      </p:pic>
      <p:sp>
        <p:nvSpPr>
          <p:cNvPr id="8" name="TextBox 7">
            <a:extLst>
              <a:ext uri="{FF2B5EF4-FFF2-40B4-BE49-F238E27FC236}">
                <a16:creationId xmlns:a16="http://schemas.microsoft.com/office/drawing/2014/main" id="{74B3E5CE-8598-461F-905C-BD4158EA0E5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Terminating and recurring decimals</a:t>
            </a:r>
          </a:p>
          <a:p>
            <a:pPr>
              <a:spcBef>
                <a:spcPts val="288"/>
              </a:spcBef>
            </a:pPr>
            <a:r>
              <a:rPr lang="en-US" sz="1200" b="0" dirty="0">
                <a:solidFill>
                  <a:srgbClr val="FFFFFF"/>
                </a:solidFill>
                <a:effectLst>
                  <a:glow rad="228600">
                    <a:schemeClr val="tx1">
                      <a:alpha val="40000"/>
                    </a:schemeClr>
                  </a:glow>
                </a:effectLst>
                <a:latin typeface="Arial"/>
                <a:cs typeface="Arial"/>
              </a:rPr>
              <a:t>Unit 24 Applications of ratio</a:t>
            </a:r>
          </a:p>
        </p:txBody>
      </p:sp>
      <p:pic>
        <p:nvPicPr>
          <p:cNvPr id="11" name="Picture 10">
            <a:extLst>
              <a:ext uri="{FF2B5EF4-FFF2-40B4-BE49-F238E27FC236}">
                <a16:creationId xmlns:a16="http://schemas.microsoft.com/office/drawing/2014/main" id="{26D60D05-B972-4EBF-8D4D-87B9AABC12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4319" y="6317100"/>
            <a:ext cx="1436393" cy="339355"/>
          </a:xfrm>
          <a:prstGeom prst="rect">
            <a:avLst/>
          </a:prstGeom>
        </p:spPr>
      </p:pic>
      <p:pic>
        <p:nvPicPr>
          <p:cNvPr id="10" name="Graphic 9">
            <a:extLst>
              <a:ext uri="{FF2B5EF4-FFF2-40B4-BE49-F238E27FC236}">
                <a16:creationId xmlns:a16="http://schemas.microsoft.com/office/drawing/2014/main" id="{9E739E1B-B171-40B5-80CB-965A4D99613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18321" y="877951"/>
            <a:ext cx="1740816" cy="554400"/>
          </a:xfrm>
          <a:prstGeom prst="rect">
            <a:avLst/>
          </a:prstGeom>
        </p:spPr>
      </p:pic>
    </p:spTree>
    <p:extLst>
      <p:ext uri="{BB962C8B-B14F-4D97-AF65-F5344CB8AC3E}">
        <p14:creationId xmlns:p14="http://schemas.microsoft.com/office/powerpoint/2010/main" val="2817228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0702F7-E018-4B5B-9C9B-2E70A165C90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18"/>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GB" noProof="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3296"/>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A9304"/>
                </a:solidFill>
                <a:latin typeface="Arial"/>
                <a:ea typeface="+mn-ea"/>
                <a:cs typeface="Arial"/>
              </a:defRPr>
            </a:lvl3pPr>
          </a:lstStyle>
          <a:p>
            <a:pPr lvl="0"/>
            <a:r>
              <a:rPr lang="en-GB" noProof="0"/>
              <a:t>Click to edit Master text styles</a:t>
            </a:r>
          </a:p>
          <a:p>
            <a:pPr lvl="1"/>
            <a:r>
              <a:rPr lang="en-GB" noProof="0"/>
              <a:t>Second level</a:t>
            </a:r>
          </a:p>
          <a:p>
            <a:pPr lvl="2"/>
            <a:r>
              <a:rPr lang="en-GB" noProof="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Terminating and recurring decimals</a:t>
            </a:r>
          </a:p>
          <a:p>
            <a:pPr>
              <a:spcBef>
                <a:spcPts val="288"/>
              </a:spcBef>
            </a:pPr>
            <a:r>
              <a:rPr lang="en-US" sz="1200" b="0" dirty="0">
                <a:solidFill>
                  <a:srgbClr val="FFFFFF"/>
                </a:solidFill>
                <a:effectLst>
                  <a:glow rad="228600">
                    <a:schemeClr val="tx1">
                      <a:alpha val="40000"/>
                    </a:schemeClr>
                  </a:glow>
                </a:effectLst>
                <a:latin typeface="Arial"/>
                <a:cs typeface="Arial"/>
              </a:rPr>
              <a:t>Unit 24 Applications of ratio</a:t>
            </a:r>
          </a:p>
        </p:txBody>
      </p:sp>
      <p:pic>
        <p:nvPicPr>
          <p:cNvPr id="10" name="Picture 9">
            <a:extLst>
              <a:ext uri="{FF2B5EF4-FFF2-40B4-BE49-F238E27FC236}">
                <a16:creationId xmlns:a16="http://schemas.microsoft.com/office/drawing/2014/main" id="{4B4AF804-4840-4845-97A7-D0167F2E4EC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4319" y="6317100"/>
            <a:ext cx="1436393" cy="339355"/>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4" r:id="rId3"/>
    <p:sldLayoutId id="2147483653" r:id="rId4"/>
    <p:sldLayoutId id="2147483669" r:id="rId5"/>
    <p:sldLayoutId id="2147483670" r:id="rId6"/>
    <p:sldLayoutId id="2147483671" r:id="rId7"/>
    <p:sldLayoutId id="2147483672" r:id="rId8"/>
    <p:sldLayoutId id="2147483652" r:id="rId9"/>
    <p:sldLayoutId id="2147483668"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0.png"/><Relationship Id="rId1" Type="http://schemas.openxmlformats.org/officeDocument/2006/relationships/slideLayout" Target="../slideLayouts/slideLayout4.xml"/><Relationship Id="rId4" Type="http://schemas.openxmlformats.org/officeDocument/2006/relationships/image" Target="../media/image29.sv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29.sv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0.png"/><Relationship Id="rId1" Type="http://schemas.openxmlformats.org/officeDocument/2006/relationships/slideLayout" Target="../slideLayouts/slideLayout4.xml"/><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0.png"/><Relationship Id="rId1" Type="http://schemas.openxmlformats.org/officeDocument/2006/relationships/slideLayout" Target="../slideLayouts/slideLayout4.xml"/><Relationship Id="rId4" Type="http://schemas.openxmlformats.org/officeDocument/2006/relationships/image" Target="../media/image29.sv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29.svg"/></Relationships>
</file>

<file path=ppt/slides/_rels/slide2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vmlDrawing" Target="../drawings/vmlDrawing3.vml"/><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8.png"/><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9.png"/><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3">
            <a:extLst>
              <a:ext uri="{FF2B5EF4-FFF2-40B4-BE49-F238E27FC236}">
                <a16:creationId xmlns:a16="http://schemas.microsoft.com/office/drawing/2014/main" id="{DC56782B-3DC6-41B7-B793-98A995AFE851}"/>
              </a:ext>
            </a:extLst>
          </p:cNvPr>
          <p:cNvSpPr txBox="1">
            <a:spLocks/>
          </p:cNvSpPr>
          <p:nvPr/>
        </p:nvSpPr>
        <p:spPr>
          <a:xfrm>
            <a:off x="1102180" y="4110970"/>
            <a:ext cx="972000" cy="972000"/>
          </a:xfrm>
          <a:prstGeom prst="rect">
            <a:avLst/>
          </a:prstGeom>
          <a:ln w="114300" cmpd="sng">
            <a:solidFill>
              <a:srgbClr val="163296"/>
            </a:solidFill>
            <a:miter lim="800000"/>
          </a:ln>
        </p:spPr>
        <p:txBody>
          <a:bodyPr vert="horz" lIns="0" tIns="0" rIns="0" bIns="0" anchor="ctr" anchorCtr="0"/>
          <a:lstStyle>
            <a:lvl1pPr marL="0" indent="0" algn="ctr" defTabSz="457200" rtl="0" eaLnBrk="1" latinLnBrk="0" hangingPunct="1">
              <a:spcBef>
                <a:spcPct val="20000"/>
              </a:spcBef>
              <a:buFont typeface="Arial"/>
              <a:buNone/>
              <a:defRPr sz="4500" b="1" kern="1200">
                <a:solidFill>
                  <a:srgbClr val="022BA7"/>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163296"/>
                </a:solidFill>
              </a:rPr>
              <a:t>1</a:t>
            </a:r>
          </a:p>
        </p:txBody>
      </p:sp>
      <p:sp>
        <p:nvSpPr>
          <p:cNvPr id="6" name="Text Placeholder 19">
            <a:extLst>
              <a:ext uri="{FF2B5EF4-FFF2-40B4-BE49-F238E27FC236}">
                <a16:creationId xmlns:a16="http://schemas.microsoft.com/office/drawing/2014/main" id="{BADFFC92-DA11-43EB-B41E-74D228FD84A8}"/>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a:latin typeface="Museo 700" panose="02000000000000000000" pitchFamily="50" charset="0"/>
              </a:rPr>
              <a:t>Edexcel</a:t>
            </a:r>
            <a:endParaRPr lang="en-US" b="0" dirty="0">
              <a:latin typeface="Museo900-Regular"/>
              <a:cs typeface="Museo900-Regular"/>
            </a:endParaRPr>
          </a:p>
          <a:p>
            <a:pPr lvl="2"/>
            <a:r>
              <a:rPr lang="en-US" dirty="0">
                <a:latin typeface="Museo 500" panose="02000000000000000000" pitchFamily="50" charset="0"/>
              </a:rPr>
              <a:t>GCSE</a:t>
            </a:r>
          </a:p>
          <a:p>
            <a:pPr lvl="3">
              <a:spcBef>
                <a:spcPts val="1200"/>
              </a:spcBef>
            </a:pPr>
            <a:r>
              <a:rPr lang="en-US" sz="2500" dirty="0">
                <a:solidFill>
                  <a:schemeClr val="bg1"/>
                </a:solidFill>
                <a:latin typeface="Museo 100" panose="02000000000000000000" pitchFamily="50" charset="0"/>
              </a:rPr>
              <a:t>Mathematics</a:t>
            </a:r>
            <a:br>
              <a:rPr lang="en-GB" sz="2500" dirty="0">
                <a:solidFill>
                  <a:schemeClr val="bg1"/>
                </a:solidFill>
                <a:latin typeface="Museo 100" panose="02000000000000000000" pitchFamily="50" charset="0"/>
              </a:rPr>
            </a:br>
            <a:r>
              <a:rPr lang="en-GB" sz="2500" dirty="0">
                <a:solidFill>
                  <a:schemeClr val="bg1"/>
                </a:solidFill>
                <a:latin typeface="Museo 100" panose="02000000000000000000" pitchFamily="50" charset="0"/>
              </a:rPr>
              <a:t>1MA1 </a:t>
            </a:r>
            <a:r>
              <a:rPr lang="en-GB" sz="2500" dirty="0">
                <a:solidFill>
                  <a:schemeClr val="bg1"/>
                </a:solidFill>
                <a:latin typeface="Museo 500" panose="02000000000000000000" pitchFamily="2" charset="0"/>
              </a:rPr>
              <a:t>Foundation</a:t>
            </a:r>
            <a:endParaRPr lang="en-US" sz="2500" dirty="0">
              <a:solidFill>
                <a:schemeClr val="bg1"/>
              </a:solidFill>
              <a:latin typeface="Museo 500" panose="02000000000000000000" pitchFamily="2" charset="0"/>
            </a:endParaRPr>
          </a:p>
        </p:txBody>
      </p:sp>
      <p:sp>
        <p:nvSpPr>
          <p:cNvPr id="7" name="Text Placeholder 19">
            <a:extLst>
              <a:ext uri="{FF2B5EF4-FFF2-40B4-BE49-F238E27FC236}">
                <a16:creationId xmlns:a16="http://schemas.microsoft.com/office/drawing/2014/main" id="{BEF89D19-41F3-4B75-98ED-32CE16D983A6}"/>
              </a:ext>
            </a:extLst>
          </p:cNvPr>
          <p:cNvSpPr>
            <a:spLocks noGrp="1"/>
          </p:cNvSpPr>
          <p:nvPr>
            <p:ph type="body" sz="quarter" idx="4294967295"/>
          </p:nvPr>
        </p:nvSpPr>
        <p:spPr>
          <a:xfrm>
            <a:off x="4800599" y="1841231"/>
            <a:ext cx="2821405" cy="1194069"/>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spcBef>
                <a:spcPts val="600"/>
              </a:spcBef>
            </a:pPr>
            <a:r>
              <a:rPr lang="en-US" spc="0" dirty="0">
                <a:latin typeface="Museo 900" panose="02000000000000000000" pitchFamily="2" charset="0"/>
              </a:rPr>
              <a:t>Terminating and recurring decimals</a:t>
            </a:r>
            <a:endParaRPr lang="en-US" sz="2000" spc="0" dirty="0">
              <a:latin typeface="Museo 100" panose="02000000000000000000" pitchFamily="2" charset="0"/>
            </a:endParaRPr>
          </a:p>
        </p:txBody>
      </p:sp>
      <p:sp>
        <p:nvSpPr>
          <p:cNvPr id="10" name="Text Placeholder 19">
            <a:extLst>
              <a:ext uri="{FF2B5EF4-FFF2-40B4-BE49-F238E27FC236}">
                <a16:creationId xmlns:a16="http://schemas.microsoft.com/office/drawing/2014/main" id="{974A10BE-F8C4-4792-8B08-84B255D7DF3C}"/>
              </a:ext>
            </a:extLst>
          </p:cNvPr>
          <p:cNvSpPr txBox="1">
            <a:spLocks/>
          </p:cNvSpPr>
          <p:nvPr/>
        </p:nvSpPr>
        <p:spPr>
          <a:xfrm>
            <a:off x="4800599" y="3234906"/>
            <a:ext cx="2813423" cy="708165"/>
          </a:xfrm>
          <a:prstGeom prst="rect">
            <a:avLst/>
          </a:prstGeom>
        </p:spPr>
        <p:txBody>
          <a:bodyPr vert="horz" lIns="0" anchor="b" anchorCtr="0"/>
          <a:lstStyle>
            <a:lvl1pPr marL="0" indent="0" algn="l" defTabSz="457200" rtl="0" eaLnBrk="1" latinLnBrk="0" hangingPunct="1">
              <a:lnSpc>
                <a:spcPts val="2600"/>
              </a:lnSpc>
              <a:spcBef>
                <a:spcPts val="0"/>
              </a:spcBef>
              <a:spcAft>
                <a:spcPts val="1000"/>
              </a:spcAft>
              <a:buFont typeface="Arial"/>
              <a:buNone/>
              <a:defRPr sz="2600" b="1" i="0"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b="0" i="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3500"/>
              </a:spcBef>
            </a:pPr>
            <a:r>
              <a:rPr lang="en-US" sz="2000" dirty="0">
                <a:latin typeface="Museo 100" panose="02000000000000000000" pitchFamily="2" charset="0"/>
              </a:rPr>
              <a:t>Unit 24 </a:t>
            </a:r>
            <a:br>
              <a:rPr lang="en-US" sz="2000" dirty="0">
                <a:latin typeface="Museo 100" panose="02000000000000000000" pitchFamily="2" charset="0"/>
              </a:rPr>
            </a:br>
            <a:r>
              <a:rPr lang="en-GB" sz="2000" dirty="0">
                <a:latin typeface="Museo 100" panose="02000000000000000000" pitchFamily="2" charset="0"/>
              </a:rPr>
              <a:t>Applications of ratio</a:t>
            </a:r>
            <a:endParaRPr lang="en-US" sz="2000" dirty="0">
              <a:latin typeface="Museo 100" panose="02000000000000000000" pitchFamily="2" charset="0"/>
            </a:endParaRPr>
          </a:p>
        </p:txBody>
      </p:sp>
    </p:spTree>
    <p:extLst>
      <p:ext uri="{BB962C8B-B14F-4D97-AF65-F5344CB8AC3E}">
        <p14:creationId xmlns:p14="http://schemas.microsoft.com/office/powerpoint/2010/main" val="3673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B9B6D1-7AE2-4B29-9508-1893B0955F06}"/>
              </a:ext>
            </a:extLst>
          </p:cNvPr>
          <p:cNvSpPr>
            <a:spLocks noGrp="1"/>
          </p:cNvSpPr>
          <p:nvPr>
            <p:ph type="body" sz="quarter" idx="13"/>
          </p:nvPr>
        </p:nvSpPr>
        <p:spPr/>
        <p:txBody>
          <a:bodyPr/>
          <a:lstStyle/>
          <a:p>
            <a:r>
              <a:rPr lang="en-GB" dirty="0"/>
              <a:t>Terminating decimals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870A2B7-63C3-4700-96C2-FB8FEB00CAF3}"/>
                  </a:ext>
                </a:extLst>
              </p:cNvPr>
              <p:cNvSpPr>
                <a:spLocks noGrp="1"/>
              </p:cNvSpPr>
              <p:nvPr>
                <p:ph type="body" sz="quarter" idx="14"/>
              </p:nvPr>
            </p:nvSpPr>
            <p:spPr>
              <a:xfrm>
                <a:off x="724280" y="1704179"/>
                <a:ext cx="7797230" cy="4411949"/>
              </a:xfrm>
            </p:spPr>
            <p:txBody>
              <a:bodyPr/>
              <a:lstStyle/>
              <a:p>
                <a:r>
                  <a:rPr lang="en-GB" dirty="0"/>
                  <a:t>The numbers in a terminating decimal, stop	</a:t>
                </a:r>
              </a:p>
              <a:p>
                <a:pPr lvl="1"/>
                <a:r>
                  <a:rPr lang="en-GB" dirty="0"/>
                  <a:t>0.5, 0.78 and 1.902 are all terminating decimals</a:t>
                </a:r>
              </a:p>
              <a:p>
                <a:pPr lvl="2"/>
                <a:r>
                  <a:rPr lang="en-GB" dirty="0"/>
                  <a:t>List some more terminating decimals</a:t>
                </a:r>
              </a:p>
              <a:p>
                <a:pPr lvl="1"/>
                <a:r>
                  <a:rPr lang="en-GB" dirty="0"/>
                  <a:t>Which of these fractions convert to terminating decimals?</a:t>
                </a:r>
              </a:p>
              <a:p>
                <a:pPr marL="444500" lvl="1" indent="0">
                  <a:buNone/>
                </a:pPr>
                <a:r>
                  <a:rPr lang="en-GB" dirty="0"/>
                  <a:t>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dirty="0"/>
                  <a:t>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10</m:t>
                        </m:r>
                      </m:den>
                    </m:f>
                  </m:oMath>
                </a14:m>
                <a:r>
                  <a:rPr lang="en-GB" dirty="0"/>
                  <a:t>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9</m:t>
                        </m:r>
                      </m:den>
                    </m:f>
                  </m:oMath>
                </a14:m>
                <a:r>
                  <a:rPr lang="en-GB" dirty="0"/>
                  <a:t>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a14:m>
                <a:r>
                  <a:rPr lang="en-GB" dirty="0"/>
                  <a:t>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8</m:t>
                        </m:r>
                      </m:den>
                    </m:f>
                  </m:oMath>
                </a14:m>
                <a:r>
                  <a:rPr lang="en-GB" dirty="0"/>
                  <a:t>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10</m:t>
                        </m:r>
                      </m:num>
                      <m:den>
                        <m:r>
                          <a:rPr lang="en-GB" i="1">
                            <a:latin typeface="Cambria Math" panose="02040503050406030204" pitchFamily="18" charset="0"/>
                          </a:rPr>
                          <m:t>15</m:t>
                        </m:r>
                      </m:den>
                    </m:f>
                  </m:oMath>
                </a14:m>
                <a:r>
                  <a:rPr lang="en-GB" dirty="0"/>
                  <a:t>	</a:t>
                </a:r>
              </a:p>
              <a:p>
                <a:pPr lvl="1"/>
                <a:r>
                  <a:rPr lang="en-GB" dirty="0"/>
                  <a:t>Use the fraction button on your calculator to check</a:t>
                </a:r>
              </a:p>
              <a:p>
                <a:pPr lvl="2"/>
                <a:r>
                  <a:rPr lang="en-GB" dirty="0"/>
                  <a:t>What is it about the denominators in a fraction, which make it terminating?</a:t>
                </a:r>
              </a:p>
            </p:txBody>
          </p:sp>
        </mc:Choice>
        <mc:Fallback xmlns="">
          <p:sp>
            <p:nvSpPr>
              <p:cNvPr id="3" name="Text Placeholder 2">
                <a:extLst>
                  <a:ext uri="{FF2B5EF4-FFF2-40B4-BE49-F238E27FC236}">
                    <a16:creationId xmlns:a16="http://schemas.microsoft.com/office/drawing/2014/main" id="{A870A2B7-63C3-4700-96C2-FB8FEB00CAF3}"/>
                  </a:ext>
                </a:extLst>
              </p:cNvPr>
              <p:cNvSpPr>
                <a:spLocks noGrp="1" noRot="1" noChangeAspect="1" noMove="1" noResize="1" noEditPoints="1" noAdjustHandles="1" noChangeArrowheads="1" noChangeShapeType="1" noTextEdit="1"/>
              </p:cNvSpPr>
              <p:nvPr>
                <p:ph type="body" sz="quarter" idx="14"/>
              </p:nvPr>
            </p:nvSpPr>
            <p:spPr>
              <a:xfrm>
                <a:off x="724280" y="1704179"/>
                <a:ext cx="7797230" cy="4411949"/>
              </a:xfrm>
              <a:blipFill>
                <a:blip r:embed="rId2"/>
                <a:stretch>
                  <a:fillRect l="-2346" t="-2075"/>
                </a:stretch>
              </a:blipFill>
            </p:spPr>
            <p:txBody>
              <a:bodyPr/>
              <a:lstStyle/>
              <a:p>
                <a:r>
                  <a:rPr lang="en-GB">
                    <a:noFill/>
                  </a:rPr>
                  <a:t> </a:t>
                </a:r>
              </a:p>
            </p:txBody>
          </p:sp>
        </mc:Fallback>
      </mc:AlternateContent>
    </p:spTree>
    <p:extLst>
      <p:ext uri="{BB962C8B-B14F-4D97-AF65-F5344CB8AC3E}">
        <p14:creationId xmlns:p14="http://schemas.microsoft.com/office/powerpoint/2010/main" val="1960876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B9B6D1-7AE2-4B29-9508-1893B0955F06}"/>
              </a:ext>
            </a:extLst>
          </p:cNvPr>
          <p:cNvSpPr>
            <a:spLocks noGrp="1"/>
          </p:cNvSpPr>
          <p:nvPr>
            <p:ph type="body" sz="quarter" idx="13"/>
          </p:nvPr>
        </p:nvSpPr>
        <p:spPr/>
        <p:txBody>
          <a:bodyPr/>
          <a:lstStyle/>
          <a:p>
            <a:r>
              <a:rPr lang="en-GB" dirty="0"/>
              <a:t>Non-terminating decimals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870A2B7-63C3-4700-96C2-FB8FEB00CAF3}"/>
                  </a:ext>
                </a:extLst>
              </p:cNvPr>
              <p:cNvSpPr>
                <a:spLocks noGrp="1"/>
              </p:cNvSpPr>
              <p:nvPr>
                <p:ph type="body" sz="quarter" idx="14"/>
              </p:nvPr>
            </p:nvSpPr>
            <p:spPr/>
            <p:txBody>
              <a:bodyPr/>
              <a:lstStyle/>
              <a:p>
                <a:r>
                  <a:rPr lang="en-GB" dirty="0"/>
                  <a:t>The numbers in a </a:t>
                </a:r>
                <a:r>
                  <a:rPr lang="en-GB" b="1" dirty="0"/>
                  <a:t>non-terminating</a:t>
                </a:r>
                <a:r>
                  <a:rPr lang="en-GB" dirty="0"/>
                  <a:t> decimal, </a:t>
                </a:r>
                <a:br>
                  <a:rPr lang="en-GB" dirty="0"/>
                </a:br>
                <a:r>
                  <a:rPr lang="en-GB" dirty="0"/>
                  <a:t>go on forever	</a:t>
                </a:r>
              </a:p>
              <a:p>
                <a:pPr lvl="1"/>
                <a:r>
                  <a:rPr lang="en-GB" dirty="0"/>
                  <a:t>0.666….</a:t>
                </a:r>
                <a14:m>
                  <m:oMath xmlns:m="http://schemas.openxmlformats.org/officeDocument/2006/math">
                    <m:r>
                      <a:rPr lang="en-GB" i="1" smtClean="0">
                        <a:latin typeface="Cambria Math" panose="02040503050406030204" pitchFamily="18" charset="0"/>
                      </a:rPr>
                      <m:t> </m:t>
                    </m:r>
                  </m:oMath>
                </a14:m>
                <a:r>
                  <a:rPr lang="en-GB" dirty="0"/>
                  <a:t>is a non-terminating decimal</a:t>
                </a:r>
              </a:p>
              <a:p>
                <a:pPr lvl="1"/>
                <a:r>
                  <a:rPr lang="en-GB" dirty="0"/>
                  <a:t>What fraction is 0.666… equal to?</a:t>
                </a:r>
              </a:p>
              <a:p>
                <a:pPr lvl="2"/>
                <a:r>
                  <a:rPr lang="en-GB" dirty="0"/>
                  <a:t>Find more non-terminating decimals</a:t>
                </a:r>
              </a:p>
              <a:p>
                <a:pPr lvl="2"/>
                <a:r>
                  <a:rPr lang="en-GB" dirty="0"/>
                  <a:t>Use the fraction button on your calculator to help</a:t>
                </a:r>
              </a:p>
            </p:txBody>
          </p:sp>
        </mc:Choice>
        <mc:Fallback xmlns="">
          <p:sp>
            <p:nvSpPr>
              <p:cNvPr id="3" name="Text Placeholder 2">
                <a:extLst>
                  <a:ext uri="{FF2B5EF4-FFF2-40B4-BE49-F238E27FC236}">
                    <a16:creationId xmlns:a16="http://schemas.microsoft.com/office/drawing/2014/main" id="{A870A2B7-63C3-4700-96C2-FB8FEB00CAF3}"/>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2346" t="-2650"/>
                </a:stretch>
              </a:blipFill>
            </p:spPr>
            <p:txBody>
              <a:bodyPr/>
              <a:lstStyle/>
              <a:p>
                <a:r>
                  <a:rPr lang="en-GB">
                    <a:noFill/>
                  </a:rPr>
                  <a:t> </a:t>
                </a:r>
              </a:p>
            </p:txBody>
          </p:sp>
        </mc:Fallback>
      </mc:AlternateContent>
    </p:spTree>
    <p:extLst>
      <p:ext uri="{BB962C8B-B14F-4D97-AF65-F5344CB8AC3E}">
        <p14:creationId xmlns:p14="http://schemas.microsoft.com/office/powerpoint/2010/main" val="654300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B9B6D1-7AE2-4B29-9508-1893B0955F06}"/>
              </a:ext>
            </a:extLst>
          </p:cNvPr>
          <p:cNvSpPr>
            <a:spLocks noGrp="1"/>
          </p:cNvSpPr>
          <p:nvPr>
            <p:ph type="body" sz="quarter" idx="13"/>
          </p:nvPr>
        </p:nvSpPr>
        <p:spPr/>
        <p:txBody>
          <a:bodyPr/>
          <a:lstStyle/>
          <a:p>
            <a:r>
              <a:rPr lang="en-GB" dirty="0"/>
              <a:t>Non-terminating decimals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870A2B7-63C3-4700-96C2-FB8FEB00CAF3}"/>
                  </a:ext>
                </a:extLst>
              </p:cNvPr>
              <p:cNvSpPr>
                <a:spLocks noGrp="1"/>
              </p:cNvSpPr>
              <p:nvPr>
                <p:ph type="body" sz="quarter" idx="14"/>
              </p:nvPr>
            </p:nvSpPr>
            <p:spPr/>
            <p:txBody>
              <a:bodyPr/>
              <a:lstStyle/>
              <a:p>
                <a:r>
                  <a:rPr lang="en-GB" dirty="0"/>
                  <a:t>The numbers in a non-terminating decimal, </a:t>
                </a:r>
                <a:br>
                  <a:rPr lang="en-GB" dirty="0"/>
                </a:br>
                <a:r>
                  <a:rPr lang="en-GB" dirty="0"/>
                  <a:t>go on forever	</a:t>
                </a:r>
              </a:p>
              <a:p>
                <a:pPr lvl="1"/>
                <a:r>
                  <a:rPr lang="en-GB" dirty="0"/>
                  <a:t>All of these fractions are equal to non-terminating decimals</a:t>
                </a:r>
              </a:p>
              <a:p>
                <a:pPr marL="444500" lvl="1" indent="0">
                  <a:buNone/>
                </a:pPr>
                <a:r>
                  <a:rPr lang="en-GB" dirty="0"/>
                  <a:t>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1</m:t>
                        </m:r>
                      </m:num>
                      <m:den>
                        <m:r>
                          <a:rPr lang="en-GB" b="0" i="1" smtClean="0">
                            <a:latin typeface="Cambria Math" panose="02040503050406030204" pitchFamily="18" charset="0"/>
                          </a:rPr>
                          <m:t>7</m:t>
                        </m:r>
                      </m:den>
                    </m:f>
                  </m:oMath>
                </a14:m>
                <a:r>
                  <a:rPr lang="en-GB" dirty="0"/>
                  <a:t>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9</m:t>
                        </m:r>
                      </m:den>
                    </m:f>
                  </m:oMath>
                </a14:m>
                <a:r>
                  <a:rPr lang="en-GB" dirty="0"/>
                  <a:t>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5</m:t>
                        </m:r>
                      </m:num>
                      <m:den>
                        <m:r>
                          <a:rPr lang="en-GB" b="0" i="1" smtClean="0">
                            <a:latin typeface="Cambria Math" panose="02040503050406030204" pitchFamily="18" charset="0"/>
                          </a:rPr>
                          <m:t>11</m:t>
                        </m:r>
                      </m:den>
                    </m:f>
                  </m:oMath>
                </a14:m>
                <a:r>
                  <a:rPr lang="en-GB" dirty="0"/>
                  <a:t>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1</m:t>
                        </m:r>
                        <m:r>
                          <a:rPr lang="en-GB" b="0" i="1" smtClean="0">
                            <a:latin typeface="Cambria Math" panose="02040503050406030204" pitchFamily="18" charset="0"/>
                          </a:rPr>
                          <m:t>0</m:t>
                        </m:r>
                      </m:num>
                      <m:den>
                        <m:r>
                          <a:rPr lang="en-GB" b="0" i="1" smtClean="0">
                            <a:latin typeface="Cambria Math" panose="02040503050406030204" pitchFamily="18" charset="0"/>
                          </a:rPr>
                          <m:t>1</m:t>
                        </m:r>
                        <m:r>
                          <a:rPr lang="en-GB" i="1">
                            <a:latin typeface="Cambria Math" panose="02040503050406030204" pitchFamily="18" charset="0"/>
                          </a:rPr>
                          <m:t>3</m:t>
                        </m:r>
                      </m:den>
                    </m:f>
                  </m:oMath>
                </a14:m>
                <a:r>
                  <a:rPr lang="en-GB" dirty="0"/>
                  <a:t>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11</m:t>
                        </m:r>
                      </m:num>
                      <m:den>
                        <m:r>
                          <a:rPr lang="en-GB" b="0" i="1" smtClean="0">
                            <a:latin typeface="Cambria Math" panose="02040503050406030204" pitchFamily="18" charset="0"/>
                          </a:rPr>
                          <m:t>15</m:t>
                        </m:r>
                      </m:den>
                    </m:f>
                  </m:oMath>
                </a14:m>
                <a:r>
                  <a:rPr lang="en-GB" dirty="0"/>
                  <a:t>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5</m:t>
                        </m:r>
                      </m:num>
                      <m:den>
                        <m:r>
                          <a:rPr lang="en-GB" i="1">
                            <a:latin typeface="Cambria Math" panose="02040503050406030204" pitchFamily="18" charset="0"/>
                          </a:rPr>
                          <m:t>1</m:t>
                        </m:r>
                        <m:r>
                          <a:rPr lang="en-GB" b="0" i="1" smtClean="0">
                            <a:latin typeface="Cambria Math" panose="02040503050406030204" pitchFamily="18" charset="0"/>
                          </a:rPr>
                          <m:t>8</m:t>
                        </m:r>
                      </m:den>
                    </m:f>
                  </m:oMath>
                </a14:m>
                <a:endParaRPr lang="en-GB" dirty="0"/>
              </a:p>
              <a:p>
                <a:pPr lvl="2"/>
                <a:r>
                  <a:rPr lang="en-GB" dirty="0"/>
                  <a:t>Use your calculator to convert the fractions to decimals</a:t>
                </a:r>
              </a:p>
              <a:p>
                <a:pPr lvl="2"/>
                <a:r>
                  <a:rPr lang="en-GB" dirty="0"/>
                  <a:t>What do you notice about each of the decimals?</a:t>
                </a:r>
              </a:p>
            </p:txBody>
          </p:sp>
        </mc:Choice>
        <mc:Fallback xmlns="">
          <p:sp>
            <p:nvSpPr>
              <p:cNvPr id="3" name="Text Placeholder 2">
                <a:extLst>
                  <a:ext uri="{FF2B5EF4-FFF2-40B4-BE49-F238E27FC236}">
                    <a16:creationId xmlns:a16="http://schemas.microsoft.com/office/drawing/2014/main" id="{A870A2B7-63C3-4700-96C2-FB8FEB00CAF3}"/>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2346" t="-2650"/>
                </a:stretch>
              </a:blipFill>
            </p:spPr>
            <p:txBody>
              <a:bodyPr/>
              <a:lstStyle/>
              <a:p>
                <a:r>
                  <a:rPr lang="en-GB">
                    <a:noFill/>
                  </a:rPr>
                  <a:t> </a:t>
                </a:r>
              </a:p>
            </p:txBody>
          </p:sp>
        </mc:Fallback>
      </mc:AlternateContent>
    </p:spTree>
    <p:extLst>
      <p:ext uri="{BB962C8B-B14F-4D97-AF65-F5344CB8AC3E}">
        <p14:creationId xmlns:p14="http://schemas.microsoft.com/office/powerpoint/2010/main" val="247702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B9B6D1-7AE2-4B29-9508-1893B0955F06}"/>
              </a:ext>
            </a:extLst>
          </p:cNvPr>
          <p:cNvSpPr>
            <a:spLocks noGrp="1"/>
          </p:cNvSpPr>
          <p:nvPr>
            <p:ph type="body" sz="quarter" idx="13"/>
          </p:nvPr>
        </p:nvSpPr>
        <p:spPr/>
        <p:txBody>
          <a:bodyPr/>
          <a:lstStyle/>
          <a:p>
            <a:r>
              <a:rPr lang="en-GB" dirty="0"/>
              <a:t>Non-terminating decimals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870A2B7-63C3-4700-96C2-FB8FEB00CAF3}"/>
                  </a:ext>
                </a:extLst>
              </p:cNvPr>
              <p:cNvSpPr>
                <a:spLocks noGrp="1"/>
              </p:cNvSpPr>
              <p:nvPr>
                <p:ph type="body" sz="quarter" idx="14"/>
              </p:nvPr>
            </p:nvSpPr>
            <p:spPr>
              <a:xfrm>
                <a:off x="724280" y="1704180"/>
                <a:ext cx="7797230" cy="4247588"/>
              </a:xfrm>
            </p:spPr>
            <p:txBody>
              <a:bodyPr/>
              <a:lstStyle/>
              <a:p>
                <a:r>
                  <a:rPr lang="en-GB" dirty="0"/>
                  <a:t>The numbers in a non-terminating decimal, </a:t>
                </a:r>
                <a:br>
                  <a:rPr lang="en-GB" dirty="0"/>
                </a:br>
                <a:r>
                  <a:rPr lang="en-GB" dirty="0"/>
                  <a:t>go on forever	</a:t>
                </a:r>
              </a:p>
              <a:p>
                <a:pPr marL="444500" lvl="1" indent="0">
                  <a:buNone/>
                </a:pPr>
                <a:r>
                  <a:rPr lang="en-GB" dirty="0"/>
                  <a:t>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1</m:t>
                        </m:r>
                      </m:num>
                      <m:den>
                        <m:r>
                          <a:rPr lang="en-GB" b="0" i="1" smtClean="0">
                            <a:latin typeface="Cambria Math" panose="02040503050406030204" pitchFamily="18" charset="0"/>
                          </a:rPr>
                          <m:t>7</m:t>
                        </m:r>
                      </m:den>
                    </m:f>
                  </m:oMath>
                </a14:m>
                <a:r>
                  <a:rPr lang="en-GB" dirty="0"/>
                  <a:t>	=  0.142 857…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9</m:t>
                        </m:r>
                      </m:den>
                    </m:f>
                  </m:oMath>
                </a14:m>
                <a:r>
                  <a:rPr lang="en-GB" dirty="0"/>
                  <a:t>	=	0.444 444…	</a:t>
                </a:r>
              </a:p>
              <a:p>
                <a:pPr marL="444500" lvl="1" indent="0">
                  <a:buNone/>
                </a:pPr>
                <a:r>
                  <a:rPr lang="en-GB" dirty="0"/>
                  <a:t>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5</m:t>
                        </m:r>
                      </m:num>
                      <m:den>
                        <m:r>
                          <a:rPr lang="en-GB" b="0" i="1" smtClean="0">
                            <a:latin typeface="Cambria Math" panose="02040503050406030204" pitchFamily="18" charset="0"/>
                          </a:rPr>
                          <m:t>11</m:t>
                        </m:r>
                      </m:den>
                    </m:f>
                  </m:oMath>
                </a14:m>
                <a:r>
                  <a:rPr lang="en-GB" dirty="0"/>
                  <a:t>	=  0.454 545…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1</m:t>
                        </m:r>
                        <m:r>
                          <a:rPr lang="en-GB" b="0" i="1" smtClean="0">
                            <a:latin typeface="Cambria Math" panose="02040503050406030204" pitchFamily="18" charset="0"/>
                          </a:rPr>
                          <m:t>0</m:t>
                        </m:r>
                      </m:num>
                      <m:den>
                        <m:r>
                          <a:rPr lang="en-GB" b="0" i="1" smtClean="0">
                            <a:latin typeface="Cambria Math" panose="02040503050406030204" pitchFamily="18" charset="0"/>
                          </a:rPr>
                          <m:t>1</m:t>
                        </m:r>
                        <m:r>
                          <a:rPr lang="en-GB" i="1">
                            <a:latin typeface="Cambria Math" panose="02040503050406030204" pitchFamily="18" charset="0"/>
                          </a:rPr>
                          <m:t>3</m:t>
                        </m:r>
                      </m:den>
                    </m:f>
                  </m:oMath>
                </a14:m>
                <a:r>
                  <a:rPr lang="en-GB" dirty="0"/>
                  <a:t>	=	0.769 230…</a:t>
                </a:r>
              </a:p>
              <a:p>
                <a:pPr marL="444500" lvl="1" indent="0">
                  <a:buNone/>
                </a:pPr>
                <a:r>
                  <a:rPr lang="en-GB" dirty="0"/>
                  <a:t>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11</m:t>
                        </m:r>
                      </m:num>
                      <m:den>
                        <m:r>
                          <a:rPr lang="en-GB" b="0" i="1" smtClean="0">
                            <a:latin typeface="Cambria Math" panose="02040503050406030204" pitchFamily="18" charset="0"/>
                          </a:rPr>
                          <m:t>15</m:t>
                        </m:r>
                      </m:den>
                    </m:f>
                  </m:oMath>
                </a14:m>
                <a:r>
                  <a:rPr lang="en-GB" dirty="0"/>
                  <a:t>	=  0. 733 333…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5</m:t>
                        </m:r>
                      </m:num>
                      <m:den>
                        <m:r>
                          <a:rPr lang="en-GB" i="1">
                            <a:latin typeface="Cambria Math" panose="02040503050406030204" pitchFamily="18" charset="0"/>
                          </a:rPr>
                          <m:t>1</m:t>
                        </m:r>
                        <m:r>
                          <a:rPr lang="en-GB" b="0" i="1" smtClean="0">
                            <a:latin typeface="Cambria Math" panose="02040503050406030204" pitchFamily="18" charset="0"/>
                          </a:rPr>
                          <m:t>8</m:t>
                        </m:r>
                      </m:den>
                    </m:f>
                  </m:oMath>
                </a14:m>
                <a:r>
                  <a:rPr lang="en-GB" dirty="0"/>
                  <a:t>	=	0.277 777…</a:t>
                </a:r>
              </a:p>
              <a:p>
                <a:pPr lvl="1"/>
                <a:r>
                  <a:rPr lang="en-GB" dirty="0"/>
                  <a:t>All these non-terminating decimals have a </a:t>
                </a:r>
                <a:r>
                  <a:rPr lang="en-GB" b="1" dirty="0"/>
                  <a:t>recurring</a:t>
                </a:r>
                <a:r>
                  <a:rPr lang="en-GB" dirty="0"/>
                  <a:t> number, or a set of </a:t>
                </a:r>
                <a:r>
                  <a:rPr lang="en-GB" b="1" dirty="0"/>
                  <a:t>recurring </a:t>
                </a:r>
                <a:r>
                  <a:rPr lang="en-GB" dirty="0"/>
                  <a:t>numbers</a:t>
                </a:r>
              </a:p>
              <a:p>
                <a:pPr lvl="2"/>
                <a:r>
                  <a:rPr lang="en-GB" dirty="0"/>
                  <a:t>Can you think of a non-terminating decimal which does </a:t>
                </a:r>
                <a:r>
                  <a:rPr lang="en-GB" b="1" dirty="0"/>
                  <a:t>not</a:t>
                </a:r>
                <a:r>
                  <a:rPr lang="en-GB" dirty="0"/>
                  <a:t> have any recurring sets of numbers?</a:t>
                </a:r>
              </a:p>
            </p:txBody>
          </p:sp>
        </mc:Choice>
        <mc:Fallback xmlns="">
          <p:sp>
            <p:nvSpPr>
              <p:cNvPr id="3" name="Text Placeholder 2">
                <a:extLst>
                  <a:ext uri="{FF2B5EF4-FFF2-40B4-BE49-F238E27FC236}">
                    <a16:creationId xmlns:a16="http://schemas.microsoft.com/office/drawing/2014/main" id="{A870A2B7-63C3-4700-96C2-FB8FEB00CAF3}"/>
                  </a:ext>
                </a:extLst>
              </p:cNvPr>
              <p:cNvSpPr>
                <a:spLocks noGrp="1" noRot="1" noChangeAspect="1" noMove="1" noResize="1" noEditPoints="1" noAdjustHandles="1" noChangeArrowheads="1" noChangeShapeType="1" noTextEdit="1"/>
              </p:cNvSpPr>
              <p:nvPr>
                <p:ph type="body" sz="quarter" idx="14"/>
              </p:nvPr>
            </p:nvSpPr>
            <p:spPr>
              <a:xfrm>
                <a:off x="724280" y="1704180"/>
                <a:ext cx="7797230" cy="4247588"/>
              </a:xfrm>
              <a:blipFill>
                <a:blip r:embed="rId2"/>
                <a:stretch>
                  <a:fillRect l="-2346" t="-2155" r="-469"/>
                </a:stretch>
              </a:blipFill>
            </p:spPr>
            <p:txBody>
              <a:bodyPr/>
              <a:lstStyle/>
              <a:p>
                <a:r>
                  <a:rPr lang="en-GB">
                    <a:noFill/>
                  </a:rPr>
                  <a:t> </a:t>
                </a:r>
              </a:p>
            </p:txBody>
          </p:sp>
        </mc:Fallback>
      </mc:AlternateContent>
    </p:spTree>
    <p:extLst>
      <p:ext uri="{BB962C8B-B14F-4D97-AF65-F5344CB8AC3E}">
        <p14:creationId xmlns:p14="http://schemas.microsoft.com/office/powerpoint/2010/main" val="4130122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B9B6D1-7AE2-4B29-9508-1893B0955F06}"/>
              </a:ext>
            </a:extLst>
          </p:cNvPr>
          <p:cNvSpPr>
            <a:spLocks noGrp="1"/>
          </p:cNvSpPr>
          <p:nvPr>
            <p:ph type="body" sz="quarter" idx="13"/>
          </p:nvPr>
        </p:nvSpPr>
        <p:spPr/>
        <p:txBody>
          <a:bodyPr/>
          <a:lstStyle/>
          <a:p>
            <a:r>
              <a:rPr lang="en-GB" dirty="0"/>
              <a:t>Recurring decimals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870A2B7-63C3-4700-96C2-FB8FEB00CAF3}"/>
                  </a:ext>
                </a:extLst>
              </p:cNvPr>
              <p:cNvSpPr>
                <a:spLocks noGrp="1"/>
              </p:cNvSpPr>
              <p:nvPr>
                <p:ph type="body" sz="quarter" idx="14"/>
              </p:nvPr>
            </p:nvSpPr>
            <p:spPr>
              <a:xfrm>
                <a:off x="724280" y="1704179"/>
                <a:ext cx="7797230" cy="4851895"/>
              </a:xfrm>
            </p:spPr>
            <p:txBody>
              <a:bodyPr/>
              <a:lstStyle/>
              <a:p>
                <a:r>
                  <a:rPr lang="en-GB" dirty="0"/>
                  <a:t>Many non-terminating decimals have a set of recurring numbers </a:t>
                </a:r>
              </a:p>
              <a:p>
                <a:pPr lvl="1"/>
                <a:r>
                  <a:rPr lang="en-GB" dirty="0"/>
                  <a:t>These are called </a:t>
                </a:r>
                <a:r>
                  <a:rPr lang="en-GB" b="1" dirty="0"/>
                  <a:t>recurring decimals</a:t>
                </a:r>
              </a:p>
              <a:p>
                <a:pPr lvl="1"/>
                <a:r>
                  <a:rPr lang="en-GB" dirty="0"/>
                  <a:t>Dots are used to show where the recurring numbers are</a:t>
                </a:r>
              </a:p>
              <a:p>
                <a:pPr marL="444500" lvl="1" indent="0">
                  <a:buNone/>
                </a:pPr>
                <a:r>
                  <a:rPr lang="en-GB" dirty="0"/>
                  <a:t>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9</m:t>
                        </m:r>
                      </m:den>
                    </m:f>
                  </m:oMath>
                </a14:m>
                <a:r>
                  <a:rPr lang="en-GB" dirty="0"/>
                  <a:t>	=  0.444444…			= 0.</a:t>
                </a:r>
                <a14:m>
                  <m:oMath xmlns:m="http://schemas.openxmlformats.org/officeDocument/2006/math">
                    <m:acc>
                      <m:accPr>
                        <m:chr m:val="̇"/>
                        <m:ctrlPr>
                          <a:rPr lang="en-GB" i="1" smtClean="0">
                            <a:latin typeface="Cambria Math" panose="02040503050406030204" pitchFamily="18" charset="0"/>
                          </a:rPr>
                        </m:ctrlPr>
                      </m:accPr>
                      <m:e>
                        <m:r>
                          <m:rPr>
                            <m:nor/>
                          </m:rPr>
                          <a:rPr lang="en-GB" dirty="0"/>
                          <m:t>4</m:t>
                        </m:r>
                      </m:e>
                    </m:acc>
                  </m:oMath>
                </a14:m>
                <a:endParaRPr lang="en-GB" dirty="0"/>
              </a:p>
              <a:p>
                <a:pPr marL="444500" lvl="1" indent="0">
                  <a:buNone/>
                </a:pPr>
                <a:r>
                  <a:rPr lang="en-GB" dirty="0"/>
                  <a:t>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5</m:t>
                        </m:r>
                      </m:num>
                      <m:den>
                        <m:r>
                          <a:rPr lang="en-GB" b="0" i="1" smtClean="0">
                            <a:latin typeface="Cambria Math" panose="02040503050406030204" pitchFamily="18" charset="0"/>
                          </a:rPr>
                          <m:t>11</m:t>
                        </m:r>
                      </m:den>
                    </m:f>
                  </m:oMath>
                </a14:m>
                <a:r>
                  <a:rPr lang="en-GB" dirty="0"/>
                  <a:t>	=  0.454545…			= 0.</a:t>
                </a:r>
                <a14:m>
                  <m:oMath xmlns:m="http://schemas.openxmlformats.org/officeDocument/2006/math">
                    <m:acc>
                      <m:accPr>
                        <m:chr m:val="̇"/>
                        <m:ctrlPr>
                          <a:rPr lang="en-GB" i="1" smtClean="0">
                            <a:latin typeface="Cambria Math" panose="02040503050406030204" pitchFamily="18" charset="0"/>
                          </a:rPr>
                        </m:ctrlPr>
                      </m:accPr>
                      <m:e>
                        <m:r>
                          <m:rPr>
                            <m:nor/>
                          </m:rPr>
                          <a:rPr lang="en-GB" dirty="0"/>
                          <m:t>4</m:t>
                        </m:r>
                      </m:e>
                    </m:acc>
                    <m:acc>
                      <m:accPr>
                        <m:chr m:val="̇"/>
                        <m:ctrlPr>
                          <a:rPr lang="en-GB" i="1" smtClean="0">
                            <a:latin typeface="Cambria Math" panose="02040503050406030204" pitchFamily="18" charset="0"/>
                          </a:rPr>
                        </m:ctrlPr>
                      </m:accPr>
                      <m:e>
                        <m:r>
                          <m:rPr>
                            <m:nor/>
                          </m:rPr>
                          <a:rPr lang="en-GB" dirty="0"/>
                          <m:t>5</m:t>
                        </m:r>
                      </m:e>
                    </m:acc>
                  </m:oMath>
                </a14:m>
                <a:r>
                  <a:rPr lang="en-GB" dirty="0"/>
                  <a:t>			</a:t>
                </a:r>
              </a:p>
              <a:p>
                <a:pPr marL="444500" lvl="1" indent="0">
                  <a:buNone/>
                </a:pPr>
                <a:r>
                  <a:rPr lang="en-GB" dirty="0"/>
                  <a:t>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7</m:t>
                        </m:r>
                      </m:den>
                    </m:f>
                  </m:oMath>
                </a14:m>
                <a:r>
                  <a:rPr lang="en-GB" dirty="0"/>
                  <a:t>	=  0.142857142857…	= 0.</a:t>
                </a:r>
                <a14:m>
                  <m:oMath xmlns:m="http://schemas.openxmlformats.org/officeDocument/2006/math">
                    <m:acc>
                      <m:accPr>
                        <m:chr m:val="̇"/>
                        <m:ctrlPr>
                          <a:rPr lang="en-GB" i="1" smtClean="0">
                            <a:latin typeface="Cambria Math" panose="02040503050406030204" pitchFamily="18" charset="0"/>
                          </a:rPr>
                        </m:ctrlPr>
                      </m:accPr>
                      <m:e>
                        <m:r>
                          <m:rPr>
                            <m:nor/>
                          </m:rPr>
                          <a:rPr lang="en-GB" dirty="0"/>
                          <m:t>1</m:t>
                        </m:r>
                      </m:e>
                    </m:acc>
                  </m:oMath>
                </a14:m>
                <a:r>
                  <a:rPr lang="en-GB" dirty="0"/>
                  <a:t>4285</a:t>
                </a:r>
                <a14:m>
                  <m:oMath xmlns:m="http://schemas.openxmlformats.org/officeDocument/2006/math">
                    <m:acc>
                      <m:accPr>
                        <m:chr m:val="̇"/>
                        <m:ctrlPr>
                          <a:rPr lang="en-GB" i="1" dirty="0" smtClean="0">
                            <a:latin typeface="Cambria Math" panose="02040503050406030204" pitchFamily="18" charset="0"/>
                          </a:rPr>
                        </m:ctrlPr>
                      </m:accPr>
                      <m:e>
                        <m:r>
                          <m:rPr>
                            <m:nor/>
                          </m:rPr>
                          <a:rPr lang="en-GB" dirty="0"/>
                          <m:t>7</m:t>
                        </m:r>
                      </m:e>
                    </m:acc>
                  </m:oMath>
                </a14:m>
                <a:endParaRPr lang="en-GB" dirty="0"/>
              </a:p>
              <a:p>
                <a:pPr lvl="2"/>
                <a:r>
                  <a:rPr lang="en-GB" dirty="0"/>
                  <a:t>Explain how the dots are used to show the recurring numbers</a:t>
                </a:r>
              </a:p>
              <a:p>
                <a:pPr lvl="2"/>
                <a:r>
                  <a:rPr lang="en-GB" dirty="0"/>
                  <a:t>Write out the recurring decimal 0.2</a:t>
                </a:r>
                <a14:m>
                  <m:oMath xmlns:m="http://schemas.openxmlformats.org/officeDocument/2006/math">
                    <m:acc>
                      <m:accPr>
                        <m:chr m:val="̇"/>
                        <m:ctrlPr>
                          <a:rPr lang="en-GB" i="1" smtClean="0">
                            <a:latin typeface="Cambria Math" panose="02040503050406030204" pitchFamily="18" charset="0"/>
                          </a:rPr>
                        </m:ctrlPr>
                      </m:accPr>
                      <m:e>
                        <m:r>
                          <m:rPr>
                            <m:nor/>
                          </m:rPr>
                          <a:rPr lang="en-GB" dirty="0"/>
                          <m:t>7</m:t>
                        </m:r>
                      </m:e>
                    </m:acc>
                  </m:oMath>
                </a14:m>
                <a:r>
                  <a:rPr lang="en-GB" dirty="0"/>
                  <a:t> to 5 decimal places</a:t>
                </a:r>
              </a:p>
            </p:txBody>
          </p:sp>
        </mc:Choice>
        <mc:Fallback xmlns="">
          <p:sp>
            <p:nvSpPr>
              <p:cNvPr id="3" name="Text Placeholder 2">
                <a:extLst>
                  <a:ext uri="{FF2B5EF4-FFF2-40B4-BE49-F238E27FC236}">
                    <a16:creationId xmlns:a16="http://schemas.microsoft.com/office/drawing/2014/main" id="{A870A2B7-63C3-4700-96C2-FB8FEB00CAF3}"/>
                  </a:ext>
                </a:extLst>
              </p:cNvPr>
              <p:cNvSpPr>
                <a:spLocks noGrp="1" noRot="1" noChangeAspect="1" noMove="1" noResize="1" noEditPoints="1" noAdjustHandles="1" noChangeArrowheads="1" noChangeShapeType="1" noTextEdit="1"/>
              </p:cNvSpPr>
              <p:nvPr>
                <p:ph type="body" sz="quarter" idx="14"/>
              </p:nvPr>
            </p:nvSpPr>
            <p:spPr>
              <a:xfrm>
                <a:off x="724280" y="1704179"/>
                <a:ext cx="7797230" cy="4851895"/>
              </a:xfrm>
              <a:blipFill>
                <a:blip r:embed="rId2"/>
                <a:stretch>
                  <a:fillRect l="-2346" t="-1887"/>
                </a:stretch>
              </a:blipFill>
            </p:spPr>
            <p:txBody>
              <a:bodyPr/>
              <a:lstStyle/>
              <a:p>
                <a:r>
                  <a:rPr lang="en-GB">
                    <a:noFill/>
                  </a:rPr>
                  <a:t> </a:t>
                </a:r>
              </a:p>
            </p:txBody>
          </p:sp>
        </mc:Fallback>
      </mc:AlternateContent>
    </p:spTree>
    <p:extLst>
      <p:ext uri="{BB962C8B-B14F-4D97-AF65-F5344CB8AC3E}">
        <p14:creationId xmlns:p14="http://schemas.microsoft.com/office/powerpoint/2010/main" val="2917208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4F92A1-3849-4232-AF35-F1B8ED284AC2}"/>
              </a:ext>
            </a:extLst>
          </p:cNvPr>
          <p:cNvSpPr>
            <a:spLocks noGrp="1"/>
          </p:cNvSpPr>
          <p:nvPr>
            <p:ph type="body" sz="quarter" idx="13"/>
          </p:nvPr>
        </p:nvSpPr>
        <p:spPr/>
        <p:txBody>
          <a:bodyPr/>
          <a:lstStyle/>
          <a:p>
            <a:r>
              <a:rPr lang="en-GB" dirty="0"/>
              <a:t>Recurring decimals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B31206C-B3C3-4359-9816-2F4F07529333}"/>
                  </a:ext>
                </a:extLst>
              </p:cNvPr>
              <p:cNvSpPr>
                <a:spLocks noGrp="1"/>
              </p:cNvSpPr>
              <p:nvPr>
                <p:ph type="body" sz="quarter" idx="14"/>
              </p:nvPr>
            </p:nvSpPr>
            <p:spPr>
              <a:xfrm>
                <a:off x="724280" y="1704179"/>
                <a:ext cx="7797230" cy="4938161"/>
              </a:xfrm>
            </p:spPr>
            <p:txBody>
              <a:bodyPr/>
              <a:lstStyle/>
              <a:p>
                <a:r>
                  <a:rPr lang="en-GB" dirty="0"/>
                  <a:t>Which of these fractions are equal to recurring decimals?</a:t>
                </a:r>
              </a:p>
              <a:p>
                <a:pPr marL="444500" lvl="1" indent="0">
                  <a:buNone/>
                </a:pPr>
                <a:r>
                  <a:rPr lang="en-GB" dirty="0"/>
                  <a:t>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1</m:t>
                        </m:r>
                      </m:num>
                      <m:den>
                        <m:r>
                          <a:rPr lang="en-GB" b="0" i="1" smtClean="0">
                            <a:latin typeface="Cambria Math" panose="02040503050406030204" pitchFamily="18" charset="0"/>
                          </a:rPr>
                          <m:t>5</m:t>
                        </m:r>
                      </m:den>
                    </m:f>
                  </m:oMath>
                </a14:m>
                <a:r>
                  <a:rPr lang="en-GB" dirty="0"/>
                  <a:t>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2</m:t>
                        </m:r>
                      </m:num>
                      <m:den>
                        <m:r>
                          <a:rPr lang="en-GB" i="1">
                            <a:latin typeface="Cambria Math" panose="02040503050406030204" pitchFamily="18" charset="0"/>
                          </a:rPr>
                          <m:t>9</m:t>
                        </m:r>
                      </m:den>
                    </m:f>
                  </m:oMath>
                </a14:m>
                <a:r>
                  <a:rPr lang="en-GB" dirty="0"/>
                  <a:t>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12</m:t>
                        </m:r>
                      </m:num>
                      <m:den>
                        <m:r>
                          <a:rPr lang="en-GB" b="0" i="1" smtClean="0">
                            <a:latin typeface="Cambria Math" panose="02040503050406030204" pitchFamily="18" charset="0"/>
                          </a:rPr>
                          <m:t>50</m:t>
                        </m:r>
                      </m:den>
                    </m:f>
                  </m:oMath>
                </a14:m>
                <a:r>
                  <a:rPr lang="en-GB" dirty="0"/>
                  <a:t>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7</m:t>
                        </m:r>
                      </m:num>
                      <m:den>
                        <m:r>
                          <a:rPr lang="en-GB" i="1">
                            <a:latin typeface="Cambria Math" panose="02040503050406030204" pitchFamily="18" charset="0"/>
                          </a:rPr>
                          <m:t>13</m:t>
                        </m:r>
                      </m:den>
                    </m:f>
                  </m:oMath>
                </a14:m>
                <a:r>
                  <a:rPr lang="en-GB" dirty="0"/>
                  <a:t>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24</m:t>
                        </m:r>
                      </m:den>
                    </m:f>
                  </m:oMath>
                </a14:m>
                <a:r>
                  <a:rPr lang="en-GB" dirty="0"/>
                  <a:t>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8</m:t>
                        </m:r>
                      </m:den>
                    </m:f>
                  </m:oMath>
                </a14:m>
                <a:endParaRPr lang="en-GB" dirty="0"/>
              </a:p>
              <a:p>
                <a:r>
                  <a:rPr lang="en-GB" dirty="0"/>
                  <a:t>Write these decimals to 6 decimal places</a:t>
                </a:r>
              </a:p>
              <a:p>
                <a:pPr marL="444500" lvl="1" indent="0">
                  <a:buNone/>
                </a:pPr>
                <a:r>
                  <a:rPr lang="en-GB" dirty="0"/>
                  <a:t>			0.</a:t>
                </a:r>
                <a14:m>
                  <m:oMath xmlns:m="http://schemas.openxmlformats.org/officeDocument/2006/math">
                    <m:acc>
                      <m:accPr>
                        <m:chr m:val="̇"/>
                        <m:ctrlPr>
                          <a:rPr lang="en-GB" i="1" smtClean="0">
                            <a:latin typeface="Cambria Math" panose="02040503050406030204" pitchFamily="18" charset="0"/>
                          </a:rPr>
                        </m:ctrlPr>
                      </m:accPr>
                      <m:e>
                        <m:r>
                          <m:rPr>
                            <m:nor/>
                          </m:rPr>
                          <a:rPr lang="en-GB" b="0" i="0" dirty="0" smtClean="0"/>
                          <m:t>8</m:t>
                        </m:r>
                      </m:e>
                    </m:acc>
                  </m:oMath>
                </a14:m>
                <a:r>
                  <a:rPr lang="en-GB" dirty="0"/>
                  <a:t>							0.</a:t>
                </a:r>
                <a14:m>
                  <m:oMath xmlns:m="http://schemas.openxmlformats.org/officeDocument/2006/math">
                    <m:acc>
                      <m:accPr>
                        <m:chr m:val="̇"/>
                        <m:ctrlPr>
                          <a:rPr lang="en-GB" i="1">
                            <a:latin typeface="Cambria Math" panose="02040503050406030204" pitchFamily="18" charset="0"/>
                          </a:rPr>
                        </m:ctrlPr>
                      </m:accPr>
                      <m:e>
                        <m:r>
                          <m:rPr>
                            <m:nor/>
                          </m:rPr>
                          <a:rPr lang="en-GB" dirty="0"/>
                          <m:t>1</m:t>
                        </m:r>
                      </m:e>
                    </m:acc>
                  </m:oMath>
                </a14:m>
                <a:r>
                  <a:rPr lang="en-GB" dirty="0"/>
                  <a:t>2</a:t>
                </a:r>
                <a14:m>
                  <m:oMath xmlns:m="http://schemas.openxmlformats.org/officeDocument/2006/math">
                    <m:acc>
                      <m:accPr>
                        <m:chr m:val="̇"/>
                        <m:ctrlPr>
                          <a:rPr lang="en-GB" i="1">
                            <a:latin typeface="Cambria Math" panose="02040503050406030204" pitchFamily="18" charset="0"/>
                          </a:rPr>
                        </m:ctrlPr>
                      </m:accPr>
                      <m:e>
                        <m:r>
                          <m:rPr>
                            <m:nor/>
                          </m:rPr>
                          <a:rPr lang="en-GB" dirty="0"/>
                          <m:t>3</m:t>
                        </m:r>
                      </m:e>
                    </m:acc>
                  </m:oMath>
                </a14:m>
                <a:r>
                  <a:rPr lang="en-GB" dirty="0"/>
                  <a:t>		</a:t>
                </a:r>
              </a:p>
              <a:p>
                <a:r>
                  <a:rPr lang="en-GB" dirty="0"/>
                  <a:t>Write these decimals using the dot notation</a:t>
                </a:r>
              </a:p>
              <a:p>
                <a:pPr marL="444500" lvl="1" indent="0">
                  <a:buNone/>
                </a:pPr>
                <a:r>
                  <a:rPr lang="en-GB" dirty="0"/>
                  <a:t>       0.512512… 				0.4949… </a:t>
                </a:r>
                <a:r>
                  <a:rPr lang="en-GB" dirty="0">
                    <a:solidFill>
                      <a:srgbClr val="FF0000"/>
                    </a:solidFill>
                  </a:rPr>
                  <a:t>		</a:t>
                </a:r>
                <a:r>
                  <a:rPr lang="en-GB" dirty="0"/>
                  <a:t>	0.01222…</a:t>
                </a:r>
              </a:p>
              <a:p>
                <a:r>
                  <a:rPr lang="en-GB" dirty="0"/>
                  <a:t>Are the decimals 0.2</a:t>
                </a:r>
                <a14:m>
                  <m:oMath xmlns:m="http://schemas.openxmlformats.org/officeDocument/2006/math">
                    <m:acc>
                      <m:accPr>
                        <m:chr m:val="̇"/>
                        <m:ctrlPr>
                          <a:rPr lang="en-GB" i="1">
                            <a:latin typeface="Cambria Math" panose="02040503050406030204" pitchFamily="18" charset="0"/>
                          </a:rPr>
                        </m:ctrlPr>
                      </m:accPr>
                      <m:e>
                        <m:r>
                          <m:rPr>
                            <m:nor/>
                          </m:rPr>
                          <a:rPr lang="en-GB" dirty="0"/>
                          <m:t>7</m:t>
                        </m:r>
                      </m:e>
                    </m:acc>
                    <m:r>
                      <a:rPr lang="en-GB" b="0" i="0" dirty="0" smtClean="0">
                        <a:latin typeface="Cambria Math" panose="02040503050406030204" pitchFamily="18" charset="0"/>
                      </a:rPr>
                      <m:t> </m:t>
                    </m:r>
                  </m:oMath>
                </a14:m>
                <a:r>
                  <a:rPr lang="en-GB" dirty="0"/>
                  <a:t>and 0.</a:t>
                </a:r>
                <a14:m>
                  <m:oMath xmlns:m="http://schemas.openxmlformats.org/officeDocument/2006/math">
                    <m:acc>
                      <m:accPr>
                        <m:chr m:val="̇"/>
                        <m:ctrlPr>
                          <a:rPr lang="en-GB" i="1">
                            <a:latin typeface="Cambria Math" panose="02040503050406030204" pitchFamily="18" charset="0"/>
                          </a:rPr>
                        </m:ctrlPr>
                      </m:accPr>
                      <m:e>
                        <m:r>
                          <m:rPr>
                            <m:nor/>
                          </m:rPr>
                          <a:rPr lang="en-GB" dirty="0"/>
                          <m:t>2</m:t>
                        </m:r>
                      </m:e>
                    </m:acc>
                    <m:acc>
                      <m:accPr>
                        <m:chr m:val="̇"/>
                        <m:ctrlPr>
                          <a:rPr lang="en-GB" i="1">
                            <a:latin typeface="Cambria Math" panose="02040503050406030204" pitchFamily="18" charset="0"/>
                          </a:rPr>
                        </m:ctrlPr>
                      </m:accPr>
                      <m:e>
                        <m:r>
                          <m:rPr>
                            <m:nor/>
                          </m:rPr>
                          <a:rPr lang="en-GB" dirty="0"/>
                          <m:t>7</m:t>
                        </m:r>
                      </m:e>
                    </m:acc>
                    <m:r>
                      <a:rPr lang="en-GB" i="1" dirty="0">
                        <a:latin typeface="Cambria Math" panose="02040503050406030204" pitchFamily="18" charset="0"/>
                      </a:rPr>
                      <m:t> </m:t>
                    </m:r>
                  </m:oMath>
                </a14:m>
                <a:r>
                  <a:rPr lang="en-GB" dirty="0"/>
                  <a:t>the same?</a:t>
                </a:r>
              </a:p>
              <a:p>
                <a:pPr lvl="1"/>
                <a:r>
                  <a:rPr lang="en-GB" dirty="0"/>
                  <a:t>Give a reason for your answer</a:t>
                </a:r>
              </a:p>
            </p:txBody>
          </p:sp>
        </mc:Choice>
        <mc:Fallback xmlns="">
          <p:sp>
            <p:nvSpPr>
              <p:cNvPr id="3" name="Text Placeholder 2">
                <a:extLst>
                  <a:ext uri="{FF2B5EF4-FFF2-40B4-BE49-F238E27FC236}">
                    <a16:creationId xmlns:a16="http://schemas.microsoft.com/office/drawing/2014/main" id="{9B31206C-B3C3-4359-9816-2F4F07529333}"/>
                  </a:ext>
                </a:extLst>
              </p:cNvPr>
              <p:cNvSpPr>
                <a:spLocks noGrp="1" noRot="1" noChangeAspect="1" noMove="1" noResize="1" noEditPoints="1" noAdjustHandles="1" noChangeArrowheads="1" noChangeShapeType="1" noTextEdit="1"/>
              </p:cNvSpPr>
              <p:nvPr>
                <p:ph type="body" sz="quarter" idx="14"/>
              </p:nvPr>
            </p:nvSpPr>
            <p:spPr>
              <a:xfrm>
                <a:off x="724280" y="1704179"/>
                <a:ext cx="7797230" cy="4938161"/>
              </a:xfrm>
              <a:blipFill>
                <a:blip r:embed="rId2"/>
                <a:stretch>
                  <a:fillRect l="-2346" t="-1852"/>
                </a:stretch>
              </a:blipFill>
            </p:spPr>
            <p:txBody>
              <a:bodyPr/>
              <a:lstStyle/>
              <a:p>
                <a:r>
                  <a:rPr lang="en-GB">
                    <a:noFill/>
                  </a:rPr>
                  <a:t> </a:t>
                </a:r>
              </a:p>
            </p:txBody>
          </p:sp>
        </mc:Fallback>
      </mc:AlternateContent>
    </p:spTree>
    <p:extLst>
      <p:ext uri="{BB962C8B-B14F-4D97-AF65-F5344CB8AC3E}">
        <p14:creationId xmlns:p14="http://schemas.microsoft.com/office/powerpoint/2010/main" val="792595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4F92A1-3849-4232-AF35-F1B8ED284AC2}"/>
              </a:ext>
            </a:extLst>
          </p:cNvPr>
          <p:cNvSpPr>
            <a:spLocks noGrp="1"/>
          </p:cNvSpPr>
          <p:nvPr>
            <p:ph type="body" sz="quarter" idx="13"/>
          </p:nvPr>
        </p:nvSpPr>
        <p:spPr/>
        <p:txBody>
          <a:bodyPr/>
          <a:lstStyle/>
          <a:p>
            <a:r>
              <a:rPr lang="en-GB" dirty="0"/>
              <a:t>Recurring decimals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B31206C-B3C3-4359-9816-2F4F07529333}"/>
                  </a:ext>
                </a:extLst>
              </p:cNvPr>
              <p:cNvSpPr>
                <a:spLocks noGrp="1"/>
              </p:cNvSpPr>
              <p:nvPr>
                <p:ph type="body" sz="quarter" idx="14"/>
              </p:nvPr>
            </p:nvSpPr>
            <p:spPr/>
            <p:txBody>
              <a:bodyPr/>
              <a:lstStyle/>
              <a:p>
                <a:r>
                  <a:rPr lang="en-GB" dirty="0"/>
                  <a:t>Which of these fractions are equal to recurring decimals?</a:t>
                </a:r>
              </a:p>
              <a:p>
                <a:pPr marL="444500" lvl="1" indent="0">
                  <a:buNone/>
                </a:pPr>
                <a:r>
                  <a:rPr lang="en-GB" dirty="0"/>
                  <a:t>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1</m:t>
                        </m:r>
                      </m:num>
                      <m:den>
                        <m:r>
                          <a:rPr lang="en-GB" b="0" i="1" smtClean="0">
                            <a:latin typeface="Cambria Math" panose="02040503050406030204" pitchFamily="18" charset="0"/>
                          </a:rPr>
                          <m:t>5</m:t>
                        </m:r>
                      </m:den>
                    </m:f>
                  </m:oMath>
                </a14:m>
                <a:r>
                  <a:rPr lang="en-GB" dirty="0"/>
                  <a:t>		</a:t>
                </a:r>
                <a14:m>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m:t>
                        </m:r>
                      </m:num>
                      <m:den>
                        <m:r>
                          <a:rPr lang="en-GB" i="1">
                            <a:solidFill>
                              <a:srgbClr val="FF0000"/>
                            </a:solidFill>
                            <a:latin typeface="Cambria Math" panose="02040503050406030204" pitchFamily="18" charset="0"/>
                          </a:rPr>
                          <m:t>9</m:t>
                        </m:r>
                      </m:den>
                    </m:f>
                  </m:oMath>
                </a14:m>
                <a:r>
                  <a:rPr lang="en-GB" dirty="0"/>
                  <a:t>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12</m:t>
                        </m:r>
                      </m:num>
                      <m:den>
                        <m:r>
                          <a:rPr lang="en-GB" b="0" i="1" smtClean="0">
                            <a:latin typeface="Cambria Math" panose="02040503050406030204" pitchFamily="18" charset="0"/>
                          </a:rPr>
                          <m:t>50</m:t>
                        </m:r>
                      </m:den>
                    </m:f>
                  </m:oMath>
                </a14:m>
                <a:r>
                  <a:rPr lang="en-GB" dirty="0"/>
                  <a:t>		</a:t>
                </a:r>
                <a14:m>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7</m:t>
                        </m:r>
                      </m:num>
                      <m:den>
                        <m:r>
                          <a:rPr lang="en-GB" i="1">
                            <a:solidFill>
                              <a:srgbClr val="FF0000"/>
                            </a:solidFill>
                            <a:latin typeface="Cambria Math" panose="02040503050406030204" pitchFamily="18" charset="0"/>
                          </a:rPr>
                          <m:t>13</m:t>
                        </m:r>
                      </m:den>
                    </m:f>
                  </m:oMath>
                </a14:m>
                <a:r>
                  <a:rPr lang="en-GB" dirty="0"/>
                  <a:t>		</a:t>
                </a:r>
                <a14:m>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5</m:t>
                        </m:r>
                      </m:num>
                      <m:den>
                        <m:r>
                          <a:rPr lang="en-GB" b="0" i="1" smtClean="0">
                            <a:solidFill>
                              <a:srgbClr val="FF0000"/>
                            </a:solidFill>
                            <a:latin typeface="Cambria Math" panose="02040503050406030204" pitchFamily="18" charset="0"/>
                          </a:rPr>
                          <m:t>24</m:t>
                        </m:r>
                      </m:den>
                    </m:f>
                  </m:oMath>
                </a14:m>
                <a:r>
                  <a:rPr lang="en-GB" dirty="0">
                    <a:solidFill>
                      <a:srgbClr val="FF0000"/>
                    </a:solidFill>
                  </a:rPr>
                  <a:t>	</a:t>
                </a:r>
                <a:r>
                  <a:rPr lang="en-GB" dirty="0"/>
                  <a:t>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8</m:t>
                        </m:r>
                      </m:den>
                    </m:f>
                  </m:oMath>
                </a14:m>
                <a:endParaRPr lang="en-GB" dirty="0"/>
              </a:p>
              <a:p>
                <a:r>
                  <a:rPr lang="en-GB" dirty="0"/>
                  <a:t>Write these decimals to 6 decimal places</a:t>
                </a:r>
              </a:p>
              <a:p>
                <a:pPr marL="444500" lvl="1" indent="0">
                  <a:buNone/>
                </a:pPr>
                <a:r>
                  <a:rPr lang="en-GB" dirty="0"/>
                  <a:t>			0.</a:t>
                </a:r>
                <a14:m>
                  <m:oMath xmlns:m="http://schemas.openxmlformats.org/officeDocument/2006/math">
                    <m:acc>
                      <m:accPr>
                        <m:chr m:val="̇"/>
                        <m:ctrlPr>
                          <a:rPr lang="en-GB" i="1" smtClean="0">
                            <a:latin typeface="Cambria Math" panose="02040503050406030204" pitchFamily="18" charset="0"/>
                          </a:rPr>
                        </m:ctrlPr>
                      </m:accPr>
                      <m:e>
                        <m:r>
                          <m:rPr>
                            <m:nor/>
                          </m:rPr>
                          <a:rPr lang="en-GB" b="0" i="0" dirty="0" smtClean="0"/>
                          <m:t>8</m:t>
                        </m:r>
                      </m:e>
                    </m:acc>
                  </m:oMath>
                </a14:m>
                <a:r>
                  <a:rPr lang="en-GB" dirty="0"/>
                  <a:t>	</a:t>
                </a:r>
                <a:r>
                  <a:rPr lang="en-GB" dirty="0">
                    <a:solidFill>
                      <a:srgbClr val="FF0000"/>
                    </a:solidFill>
                  </a:rPr>
                  <a:t>= 0.888 889		</a:t>
                </a:r>
                <a:r>
                  <a:rPr lang="en-GB" dirty="0"/>
                  <a:t>		0.</a:t>
                </a:r>
                <a14:m>
                  <m:oMath xmlns:m="http://schemas.openxmlformats.org/officeDocument/2006/math">
                    <m:acc>
                      <m:accPr>
                        <m:chr m:val="̇"/>
                        <m:ctrlPr>
                          <a:rPr lang="en-GB" i="1">
                            <a:latin typeface="Cambria Math" panose="02040503050406030204" pitchFamily="18" charset="0"/>
                          </a:rPr>
                        </m:ctrlPr>
                      </m:accPr>
                      <m:e>
                        <m:r>
                          <m:rPr>
                            <m:nor/>
                          </m:rPr>
                          <a:rPr lang="en-GB" dirty="0"/>
                          <m:t>1</m:t>
                        </m:r>
                      </m:e>
                    </m:acc>
                  </m:oMath>
                </a14:m>
                <a:r>
                  <a:rPr lang="en-GB" dirty="0"/>
                  <a:t>2</a:t>
                </a:r>
                <a14:m>
                  <m:oMath xmlns:m="http://schemas.openxmlformats.org/officeDocument/2006/math">
                    <m:acc>
                      <m:accPr>
                        <m:chr m:val="̇"/>
                        <m:ctrlPr>
                          <a:rPr lang="en-GB" i="1">
                            <a:latin typeface="Cambria Math" panose="02040503050406030204" pitchFamily="18" charset="0"/>
                          </a:rPr>
                        </m:ctrlPr>
                      </m:accPr>
                      <m:e>
                        <m:r>
                          <m:rPr>
                            <m:nor/>
                          </m:rPr>
                          <a:rPr lang="en-GB" dirty="0"/>
                          <m:t>3</m:t>
                        </m:r>
                      </m:e>
                    </m:acc>
                  </m:oMath>
                </a14:m>
                <a:r>
                  <a:rPr lang="en-GB" dirty="0"/>
                  <a:t> </a:t>
                </a:r>
                <a:r>
                  <a:rPr lang="en-GB" dirty="0">
                    <a:solidFill>
                      <a:srgbClr val="FF0000"/>
                    </a:solidFill>
                  </a:rPr>
                  <a:t>= 0.123 123</a:t>
                </a:r>
                <a:r>
                  <a:rPr lang="en-GB" dirty="0"/>
                  <a:t>		</a:t>
                </a:r>
              </a:p>
              <a:p>
                <a:r>
                  <a:rPr lang="en-GB" dirty="0"/>
                  <a:t>Write these decimals using the dot notation</a:t>
                </a:r>
              </a:p>
              <a:p>
                <a:pPr marL="444500" lvl="1" indent="0">
                  <a:buNone/>
                </a:pPr>
                <a:r>
                  <a:rPr lang="en-GB" dirty="0"/>
                  <a:t>	0.512512… </a:t>
                </a:r>
                <a:r>
                  <a:rPr lang="en-GB" dirty="0">
                    <a:solidFill>
                      <a:srgbClr val="FF0000"/>
                    </a:solidFill>
                  </a:rPr>
                  <a:t>= 0.</a:t>
                </a:r>
                <a14:m>
                  <m:oMath xmlns:m="http://schemas.openxmlformats.org/officeDocument/2006/math">
                    <m:acc>
                      <m:accPr>
                        <m:chr m:val="̇"/>
                        <m:ctrlPr>
                          <a:rPr lang="en-GB" i="1" smtClean="0">
                            <a:solidFill>
                              <a:srgbClr val="FF0000"/>
                            </a:solidFill>
                            <a:latin typeface="Cambria Math" panose="02040503050406030204" pitchFamily="18" charset="0"/>
                          </a:rPr>
                        </m:ctrlPr>
                      </m:accPr>
                      <m:e>
                        <m:r>
                          <m:rPr>
                            <m:nor/>
                          </m:rPr>
                          <a:rPr lang="en-GB" dirty="0">
                            <a:solidFill>
                              <a:srgbClr val="FF0000"/>
                            </a:solidFill>
                          </a:rPr>
                          <m:t>5</m:t>
                        </m:r>
                      </m:e>
                    </m:acc>
                  </m:oMath>
                </a14:m>
                <a:r>
                  <a:rPr lang="en-GB" dirty="0">
                    <a:solidFill>
                      <a:srgbClr val="FF0000"/>
                    </a:solidFill>
                  </a:rPr>
                  <a:t>1</a:t>
                </a:r>
                <a14:m>
                  <m:oMath xmlns:m="http://schemas.openxmlformats.org/officeDocument/2006/math">
                    <m:acc>
                      <m:accPr>
                        <m:chr m:val="̇"/>
                        <m:ctrlPr>
                          <a:rPr lang="en-GB" i="1">
                            <a:solidFill>
                              <a:srgbClr val="FF0000"/>
                            </a:solidFill>
                            <a:latin typeface="Cambria Math" panose="02040503050406030204" pitchFamily="18" charset="0"/>
                          </a:rPr>
                        </m:ctrlPr>
                      </m:accPr>
                      <m:e>
                        <m:r>
                          <m:rPr>
                            <m:nor/>
                          </m:rPr>
                          <a:rPr lang="en-GB" dirty="0">
                            <a:solidFill>
                              <a:srgbClr val="FF0000"/>
                            </a:solidFill>
                          </a:rPr>
                          <m:t>2</m:t>
                        </m:r>
                      </m:e>
                    </m:acc>
                    <m:r>
                      <a:rPr lang="en-GB" i="1" dirty="0">
                        <a:solidFill>
                          <a:srgbClr val="FF0000"/>
                        </a:solidFill>
                        <a:latin typeface="Cambria Math" panose="02040503050406030204" pitchFamily="18" charset="0"/>
                      </a:rPr>
                      <m:t> </m:t>
                    </m:r>
                  </m:oMath>
                </a14:m>
                <a:r>
                  <a:rPr lang="en-GB" dirty="0"/>
                  <a:t>	0.4949… </a:t>
                </a:r>
                <a:r>
                  <a:rPr lang="en-GB" dirty="0">
                    <a:solidFill>
                      <a:srgbClr val="FF0000"/>
                    </a:solidFill>
                  </a:rPr>
                  <a:t>= 	 0.</a:t>
                </a:r>
                <a14:m>
                  <m:oMath xmlns:m="http://schemas.openxmlformats.org/officeDocument/2006/math">
                    <m:acc>
                      <m:accPr>
                        <m:chr m:val="̇"/>
                        <m:ctrlPr>
                          <a:rPr lang="en-GB" i="1">
                            <a:solidFill>
                              <a:srgbClr val="FF0000"/>
                            </a:solidFill>
                            <a:latin typeface="Cambria Math" panose="02040503050406030204" pitchFamily="18" charset="0"/>
                          </a:rPr>
                        </m:ctrlPr>
                      </m:accPr>
                      <m:e>
                        <m:r>
                          <m:rPr>
                            <m:nor/>
                          </m:rPr>
                          <a:rPr lang="en-GB" b="0" i="0" dirty="0" smtClean="0">
                            <a:solidFill>
                              <a:srgbClr val="FF0000"/>
                            </a:solidFill>
                          </a:rPr>
                          <m:t>4</m:t>
                        </m:r>
                      </m:e>
                    </m:acc>
                    <m:acc>
                      <m:accPr>
                        <m:chr m:val="̇"/>
                        <m:ctrlPr>
                          <a:rPr lang="en-GB" i="1">
                            <a:solidFill>
                              <a:srgbClr val="FF0000"/>
                            </a:solidFill>
                            <a:latin typeface="Cambria Math" panose="02040503050406030204" pitchFamily="18" charset="0"/>
                          </a:rPr>
                        </m:ctrlPr>
                      </m:accPr>
                      <m:e>
                        <m:r>
                          <m:rPr>
                            <m:nor/>
                          </m:rPr>
                          <a:rPr lang="en-GB" b="0" i="0" dirty="0" smtClean="0">
                            <a:solidFill>
                              <a:srgbClr val="FF0000"/>
                            </a:solidFill>
                          </a:rPr>
                          <m:t>9</m:t>
                        </m:r>
                      </m:e>
                    </m:acc>
                    <m:r>
                      <a:rPr lang="en-GB" i="1" dirty="0">
                        <a:solidFill>
                          <a:srgbClr val="FF0000"/>
                        </a:solidFill>
                        <a:latin typeface="Cambria Math" panose="02040503050406030204" pitchFamily="18" charset="0"/>
                      </a:rPr>
                      <m:t> </m:t>
                    </m:r>
                  </m:oMath>
                </a14:m>
                <a:r>
                  <a:rPr lang="en-GB" dirty="0"/>
                  <a:t>	0.01222… </a:t>
                </a:r>
                <a:r>
                  <a:rPr lang="en-GB" dirty="0">
                    <a:solidFill>
                      <a:srgbClr val="FF0000"/>
                    </a:solidFill>
                  </a:rPr>
                  <a:t>= 0.01</a:t>
                </a:r>
                <a14:m>
                  <m:oMath xmlns:m="http://schemas.openxmlformats.org/officeDocument/2006/math">
                    <m:acc>
                      <m:accPr>
                        <m:chr m:val="̇"/>
                        <m:ctrlPr>
                          <a:rPr lang="en-GB" i="1">
                            <a:solidFill>
                              <a:srgbClr val="FF0000"/>
                            </a:solidFill>
                            <a:latin typeface="Cambria Math" panose="02040503050406030204" pitchFamily="18" charset="0"/>
                          </a:rPr>
                        </m:ctrlPr>
                      </m:accPr>
                      <m:e>
                        <m:r>
                          <m:rPr>
                            <m:nor/>
                          </m:rPr>
                          <a:rPr lang="en-GB" b="0" i="0" dirty="0" smtClean="0">
                            <a:solidFill>
                              <a:srgbClr val="FF0000"/>
                            </a:solidFill>
                          </a:rPr>
                          <m:t>2</m:t>
                        </m:r>
                      </m:e>
                    </m:acc>
                  </m:oMath>
                </a14:m>
                <a:endParaRPr lang="en-GB" dirty="0"/>
              </a:p>
              <a:p>
                <a:r>
                  <a:rPr lang="en-GB" dirty="0"/>
                  <a:t>Are the decimals 0.2</a:t>
                </a:r>
                <a14:m>
                  <m:oMath xmlns:m="http://schemas.openxmlformats.org/officeDocument/2006/math">
                    <m:acc>
                      <m:accPr>
                        <m:chr m:val="̇"/>
                        <m:ctrlPr>
                          <a:rPr lang="en-GB" i="1">
                            <a:latin typeface="Cambria Math" panose="02040503050406030204" pitchFamily="18" charset="0"/>
                          </a:rPr>
                        </m:ctrlPr>
                      </m:accPr>
                      <m:e>
                        <m:r>
                          <m:rPr>
                            <m:nor/>
                          </m:rPr>
                          <a:rPr lang="en-GB" dirty="0"/>
                          <m:t>7</m:t>
                        </m:r>
                      </m:e>
                    </m:acc>
                    <m:r>
                      <a:rPr lang="en-GB" b="0" i="0" dirty="0" smtClean="0">
                        <a:latin typeface="Cambria Math" panose="02040503050406030204" pitchFamily="18" charset="0"/>
                      </a:rPr>
                      <m:t> </m:t>
                    </m:r>
                  </m:oMath>
                </a14:m>
                <a:r>
                  <a:rPr lang="en-GB" dirty="0"/>
                  <a:t>and 0.</a:t>
                </a:r>
                <a14:m>
                  <m:oMath xmlns:m="http://schemas.openxmlformats.org/officeDocument/2006/math">
                    <m:acc>
                      <m:accPr>
                        <m:chr m:val="̇"/>
                        <m:ctrlPr>
                          <a:rPr lang="en-GB" i="1">
                            <a:latin typeface="Cambria Math" panose="02040503050406030204" pitchFamily="18" charset="0"/>
                          </a:rPr>
                        </m:ctrlPr>
                      </m:accPr>
                      <m:e>
                        <m:r>
                          <m:rPr>
                            <m:nor/>
                          </m:rPr>
                          <a:rPr lang="en-GB" dirty="0"/>
                          <m:t>2</m:t>
                        </m:r>
                      </m:e>
                    </m:acc>
                    <m:acc>
                      <m:accPr>
                        <m:chr m:val="̇"/>
                        <m:ctrlPr>
                          <a:rPr lang="en-GB" i="1">
                            <a:latin typeface="Cambria Math" panose="02040503050406030204" pitchFamily="18" charset="0"/>
                          </a:rPr>
                        </m:ctrlPr>
                      </m:accPr>
                      <m:e>
                        <m:r>
                          <m:rPr>
                            <m:nor/>
                          </m:rPr>
                          <a:rPr lang="en-GB" dirty="0"/>
                          <m:t>7</m:t>
                        </m:r>
                      </m:e>
                    </m:acc>
                    <m:r>
                      <a:rPr lang="en-GB" i="1" dirty="0">
                        <a:latin typeface="Cambria Math" panose="02040503050406030204" pitchFamily="18" charset="0"/>
                      </a:rPr>
                      <m:t> </m:t>
                    </m:r>
                  </m:oMath>
                </a14:m>
                <a:r>
                  <a:rPr lang="en-GB" dirty="0"/>
                  <a:t>the same?</a:t>
                </a:r>
              </a:p>
              <a:p>
                <a:pPr lvl="1"/>
                <a:r>
                  <a:rPr lang="en-GB" dirty="0">
                    <a:solidFill>
                      <a:srgbClr val="FF0000"/>
                    </a:solidFill>
                  </a:rPr>
                  <a:t>No, 0.2</a:t>
                </a:r>
                <a14:m>
                  <m:oMath xmlns:m="http://schemas.openxmlformats.org/officeDocument/2006/math">
                    <m:acc>
                      <m:accPr>
                        <m:chr m:val="̇"/>
                        <m:ctrlPr>
                          <a:rPr lang="en-GB" i="1">
                            <a:solidFill>
                              <a:srgbClr val="FF0000"/>
                            </a:solidFill>
                            <a:latin typeface="Cambria Math" panose="02040503050406030204" pitchFamily="18" charset="0"/>
                          </a:rPr>
                        </m:ctrlPr>
                      </m:accPr>
                      <m:e>
                        <m:r>
                          <m:rPr>
                            <m:nor/>
                          </m:rPr>
                          <a:rPr lang="en-GB" b="0" i="0" dirty="0" smtClean="0">
                            <a:solidFill>
                              <a:srgbClr val="FF0000"/>
                            </a:solidFill>
                          </a:rPr>
                          <m:t>7</m:t>
                        </m:r>
                      </m:e>
                    </m:acc>
                  </m:oMath>
                </a14:m>
                <a:r>
                  <a:rPr lang="en-GB" dirty="0">
                    <a:solidFill>
                      <a:srgbClr val="FF0000"/>
                    </a:solidFill>
                  </a:rPr>
                  <a:t> = 0.277 777… but 0.</a:t>
                </a:r>
                <a14:m>
                  <m:oMath xmlns:m="http://schemas.openxmlformats.org/officeDocument/2006/math">
                    <m:acc>
                      <m:accPr>
                        <m:chr m:val="̇"/>
                        <m:ctrlPr>
                          <a:rPr lang="en-GB" i="1" smtClean="0">
                            <a:solidFill>
                              <a:srgbClr val="FF0000"/>
                            </a:solidFill>
                            <a:latin typeface="Cambria Math" panose="02040503050406030204" pitchFamily="18" charset="0"/>
                          </a:rPr>
                        </m:ctrlPr>
                      </m:accPr>
                      <m:e>
                        <m:r>
                          <m:rPr>
                            <m:nor/>
                          </m:rPr>
                          <a:rPr lang="en-GB" dirty="0">
                            <a:solidFill>
                              <a:srgbClr val="FF0000"/>
                            </a:solidFill>
                          </a:rPr>
                          <m:t>2</m:t>
                        </m:r>
                      </m:e>
                    </m:acc>
                    <m:acc>
                      <m:accPr>
                        <m:chr m:val="̇"/>
                        <m:ctrlPr>
                          <a:rPr lang="en-GB" i="1">
                            <a:solidFill>
                              <a:srgbClr val="FF0000"/>
                            </a:solidFill>
                            <a:latin typeface="Cambria Math" panose="02040503050406030204" pitchFamily="18" charset="0"/>
                          </a:rPr>
                        </m:ctrlPr>
                      </m:accPr>
                      <m:e>
                        <m:r>
                          <m:rPr>
                            <m:nor/>
                          </m:rPr>
                          <a:rPr lang="en-GB" dirty="0">
                            <a:solidFill>
                              <a:srgbClr val="FF0000"/>
                            </a:solidFill>
                          </a:rPr>
                          <m:t>7</m:t>
                        </m:r>
                      </m:e>
                    </m:acc>
                  </m:oMath>
                </a14:m>
                <a:r>
                  <a:rPr lang="en-GB" dirty="0">
                    <a:solidFill>
                      <a:srgbClr val="FF0000"/>
                    </a:solidFill>
                  </a:rPr>
                  <a:t> = 0.272 727…</a:t>
                </a:r>
              </a:p>
            </p:txBody>
          </p:sp>
        </mc:Choice>
        <mc:Fallback xmlns="">
          <p:sp>
            <p:nvSpPr>
              <p:cNvPr id="3" name="Text Placeholder 2">
                <a:extLst>
                  <a:ext uri="{FF2B5EF4-FFF2-40B4-BE49-F238E27FC236}">
                    <a16:creationId xmlns:a16="http://schemas.microsoft.com/office/drawing/2014/main" id="{9B31206C-B3C3-4359-9816-2F4F07529333}"/>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2346" t="-2650" b="-35512"/>
                </a:stretch>
              </a:blipFill>
            </p:spPr>
            <p:txBody>
              <a:bodyPr/>
              <a:lstStyle/>
              <a:p>
                <a:r>
                  <a:rPr lang="en-GB">
                    <a:noFill/>
                  </a:rPr>
                  <a:t> </a:t>
                </a:r>
              </a:p>
            </p:txBody>
          </p:sp>
        </mc:Fallback>
      </mc:AlternateContent>
    </p:spTree>
    <p:extLst>
      <p:ext uri="{BB962C8B-B14F-4D97-AF65-F5344CB8AC3E}">
        <p14:creationId xmlns:p14="http://schemas.microsoft.com/office/powerpoint/2010/main" val="2257734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0344E0-4576-49D9-AFD2-BBA0C2DE63F6}"/>
              </a:ext>
            </a:extLst>
          </p:cNvPr>
          <p:cNvSpPr>
            <a:spLocks noGrp="1"/>
          </p:cNvSpPr>
          <p:nvPr>
            <p:ph type="body" sz="quarter" idx="13"/>
          </p:nvPr>
        </p:nvSpPr>
        <p:spPr/>
        <p:txBody>
          <a:bodyPr/>
          <a:lstStyle/>
          <a:p>
            <a:r>
              <a:rPr lang="en-GB" dirty="0"/>
              <a:t>Fractions to decimals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E403EADD-8A9B-412A-920E-8E3AEA8DD987}"/>
                  </a:ext>
                </a:extLst>
              </p:cNvPr>
              <p:cNvSpPr>
                <a:spLocks noGrp="1"/>
              </p:cNvSpPr>
              <p:nvPr>
                <p:ph type="body" sz="quarter" idx="14"/>
              </p:nvPr>
            </p:nvSpPr>
            <p:spPr/>
            <p:txBody>
              <a:bodyPr/>
              <a:lstStyle/>
              <a:p>
                <a:r>
                  <a:rPr lang="en-GB" dirty="0"/>
                  <a:t>Alex has to put these numbers into ascending order</a:t>
                </a:r>
              </a:p>
              <a:p>
                <a:pPr marL="444500" lvl="1" indent="0">
                  <a:buNone/>
                </a:pPr>
                <a:r>
                  <a:rPr lang="en-US" dirty="0"/>
                  <a:t>					</a:t>
                </a:r>
                <a14:m>
                  <m:oMath xmlns:m="http://schemas.openxmlformats.org/officeDocument/2006/math">
                    <m:f>
                      <m:fPr>
                        <m:ctrlPr>
                          <a:rPr lang="en-US" i="1">
                            <a:latin typeface="Cambria Math" panose="02040503050406030204" pitchFamily="18" charset="0"/>
                          </a:rPr>
                        </m:ctrlPr>
                      </m:fPr>
                      <m:num>
                        <m:r>
                          <a:rPr lang="en-GB" b="0" i="1" smtClean="0">
                            <a:latin typeface="Cambria Math" panose="02040503050406030204" pitchFamily="18" charset="0"/>
                          </a:rPr>
                          <m:t>13</m:t>
                        </m:r>
                      </m:num>
                      <m:den>
                        <m:r>
                          <a:rPr lang="en-GB" b="0" i="1" smtClean="0">
                            <a:latin typeface="Cambria Math" panose="02040503050406030204" pitchFamily="18" charset="0"/>
                          </a:rPr>
                          <m:t>20</m:t>
                        </m:r>
                      </m:den>
                    </m:f>
                  </m:oMath>
                </a14:m>
                <a:r>
                  <a:rPr lang="en-US" dirty="0"/>
                  <a:t>,  0.67, 66.6%, </a:t>
                </a:r>
                <a14:m>
                  <m:oMath xmlns:m="http://schemas.openxmlformats.org/officeDocument/2006/math">
                    <m:f>
                      <m:fPr>
                        <m:ctrlPr>
                          <a:rPr lang="en-US" i="1">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oMath>
                </a14:m>
                <a:endParaRPr lang="en-GB" dirty="0"/>
              </a:p>
              <a:p>
                <a:pPr lvl="1"/>
                <a:r>
                  <a:rPr lang="en-GB" dirty="0"/>
                  <a:t>He decides to convert them all to decimals</a:t>
                </a:r>
              </a:p>
              <a:p>
                <a:pPr lvl="1"/>
                <a:r>
                  <a:rPr lang="en-GB" dirty="0"/>
                  <a:t>He is not allowed to use a calculator</a:t>
                </a:r>
                <a:r>
                  <a:rPr lang="en-US" dirty="0"/>
                  <a:t>	</a:t>
                </a:r>
                <a:endParaRPr lang="en-GB" dirty="0"/>
              </a:p>
              <a:p>
                <a:pPr lvl="2"/>
                <a:r>
                  <a:rPr lang="en-GB" dirty="0"/>
                  <a:t>What is 66.6% as a decimal?</a:t>
                </a:r>
              </a:p>
              <a:p>
                <a:pPr lvl="2"/>
                <a:r>
                  <a:rPr lang="en-GB" dirty="0"/>
                  <a:t>Explain how to convert a fraction to a decimal without</a:t>
                </a:r>
                <a:br>
                  <a:rPr lang="en-GB" dirty="0"/>
                </a:br>
                <a:r>
                  <a:rPr lang="en-GB" dirty="0"/>
                  <a:t>using a calculator</a:t>
                </a:r>
              </a:p>
            </p:txBody>
          </p:sp>
        </mc:Choice>
        <mc:Fallback xmlns="">
          <p:sp>
            <p:nvSpPr>
              <p:cNvPr id="3" name="Text Placeholder 2">
                <a:extLst>
                  <a:ext uri="{FF2B5EF4-FFF2-40B4-BE49-F238E27FC236}">
                    <a16:creationId xmlns:a16="http://schemas.microsoft.com/office/drawing/2014/main" id="{E403EADD-8A9B-412A-920E-8E3AEA8DD987}"/>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2346" t="-2650"/>
                </a:stretch>
              </a:blipFill>
            </p:spPr>
            <p:txBody>
              <a:bodyPr/>
              <a:lstStyle/>
              <a:p>
                <a:r>
                  <a:rPr lang="en-GB">
                    <a:noFill/>
                  </a:rPr>
                  <a:t> </a:t>
                </a:r>
              </a:p>
            </p:txBody>
          </p:sp>
        </mc:Fallback>
      </mc:AlternateContent>
      <p:pic>
        <p:nvPicPr>
          <p:cNvPr id="5" name="Graphic 4">
            <a:extLst>
              <a:ext uri="{FF2B5EF4-FFF2-40B4-BE49-F238E27FC236}">
                <a16:creationId xmlns:a16="http://schemas.microsoft.com/office/drawing/2014/main" id="{CB06DBA9-BCA6-4A6F-990F-E938C34795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6000" y="1718374"/>
            <a:ext cx="360000" cy="360000"/>
          </a:xfrm>
          <a:prstGeom prst="rect">
            <a:avLst/>
          </a:prstGeom>
        </p:spPr>
      </p:pic>
    </p:spTree>
    <p:extLst>
      <p:ext uri="{BB962C8B-B14F-4D97-AF65-F5344CB8AC3E}">
        <p14:creationId xmlns:p14="http://schemas.microsoft.com/office/powerpoint/2010/main" val="1631094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0344E0-4576-49D9-AFD2-BBA0C2DE63F6}"/>
              </a:ext>
            </a:extLst>
          </p:cNvPr>
          <p:cNvSpPr>
            <a:spLocks noGrp="1"/>
          </p:cNvSpPr>
          <p:nvPr>
            <p:ph type="body" sz="quarter" idx="13"/>
          </p:nvPr>
        </p:nvSpPr>
        <p:spPr/>
        <p:txBody>
          <a:bodyPr/>
          <a:lstStyle/>
          <a:p>
            <a:r>
              <a:rPr lang="en-GB" dirty="0"/>
              <a:t>Fractions to decimals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E403EADD-8A9B-412A-920E-8E3AEA8DD987}"/>
                  </a:ext>
                </a:extLst>
              </p:cNvPr>
              <p:cNvSpPr>
                <a:spLocks noGrp="1"/>
              </p:cNvSpPr>
              <p:nvPr>
                <p:ph type="body" sz="quarter" idx="14"/>
              </p:nvPr>
            </p:nvSpPr>
            <p:spPr/>
            <p:txBody>
              <a:bodyPr/>
              <a:lstStyle/>
              <a:p>
                <a:r>
                  <a:rPr lang="en-GB" dirty="0"/>
                  <a:t>Alex has to put these numbers into ascending order</a:t>
                </a:r>
              </a:p>
              <a:p>
                <a:pPr marL="444500" lvl="1" indent="0">
                  <a:buNone/>
                </a:pPr>
                <a:r>
                  <a:rPr lang="en-US" dirty="0"/>
                  <a:t>					</a:t>
                </a:r>
                <a14:m>
                  <m:oMath xmlns:m="http://schemas.openxmlformats.org/officeDocument/2006/math">
                    <m:f>
                      <m:fPr>
                        <m:ctrlPr>
                          <a:rPr lang="en-US" i="1">
                            <a:latin typeface="Cambria Math" panose="02040503050406030204" pitchFamily="18" charset="0"/>
                          </a:rPr>
                        </m:ctrlPr>
                      </m:fPr>
                      <m:num>
                        <m:r>
                          <a:rPr lang="en-GB" b="0" i="1" smtClean="0">
                            <a:latin typeface="Cambria Math" panose="02040503050406030204" pitchFamily="18" charset="0"/>
                          </a:rPr>
                          <m:t>13</m:t>
                        </m:r>
                      </m:num>
                      <m:den>
                        <m:r>
                          <a:rPr lang="en-GB" b="0" i="1" smtClean="0">
                            <a:latin typeface="Cambria Math" panose="02040503050406030204" pitchFamily="18" charset="0"/>
                          </a:rPr>
                          <m:t>20</m:t>
                        </m:r>
                      </m:den>
                    </m:f>
                  </m:oMath>
                </a14:m>
                <a:r>
                  <a:rPr lang="en-US" dirty="0"/>
                  <a:t>,  0.67, 66.6%, </a:t>
                </a:r>
                <a14:m>
                  <m:oMath xmlns:m="http://schemas.openxmlformats.org/officeDocument/2006/math">
                    <m:f>
                      <m:fPr>
                        <m:ctrlPr>
                          <a:rPr lang="en-US" i="1">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oMath>
                </a14:m>
                <a:endParaRPr lang="en-GB" dirty="0"/>
              </a:p>
              <a:p>
                <a:pPr lvl="2"/>
                <a:r>
                  <a:rPr lang="en-GB" dirty="0"/>
                  <a:t>66.6% = 0.666 as a decimal</a:t>
                </a:r>
              </a:p>
              <a:p>
                <a:pPr lvl="1"/>
                <a:r>
                  <a:rPr lang="en-GB" dirty="0"/>
                  <a:t>To convert </a:t>
                </a:r>
                <a14:m>
                  <m:oMath xmlns:m="http://schemas.openxmlformats.org/officeDocument/2006/math">
                    <m:f>
                      <m:fPr>
                        <m:ctrlPr>
                          <a:rPr lang="en-US" i="1">
                            <a:latin typeface="Cambria Math" panose="02040503050406030204" pitchFamily="18" charset="0"/>
                          </a:rPr>
                        </m:ctrlPr>
                      </m:fPr>
                      <m:num>
                        <m:r>
                          <a:rPr lang="en-GB" b="0" i="1" smtClean="0">
                            <a:latin typeface="Cambria Math" panose="02040503050406030204" pitchFamily="18" charset="0"/>
                          </a:rPr>
                          <m:t>13</m:t>
                        </m:r>
                      </m:num>
                      <m:den>
                        <m:r>
                          <a:rPr lang="en-GB" b="0" i="1" smtClean="0">
                            <a:latin typeface="Cambria Math" panose="02040503050406030204" pitchFamily="18" charset="0"/>
                          </a:rPr>
                          <m:t>20</m:t>
                        </m:r>
                      </m:den>
                    </m:f>
                  </m:oMath>
                </a14:m>
                <a:r>
                  <a:rPr lang="en-GB" dirty="0"/>
                  <a:t> without a calculator, divide 13 by 20</a:t>
                </a:r>
              </a:p>
              <a:p>
                <a:pPr lvl="1"/>
                <a:r>
                  <a:rPr lang="en-GB" dirty="0"/>
                  <a:t>13 ÷ 20 can be written like this</a:t>
                </a:r>
              </a:p>
              <a:p>
                <a:pPr lvl="2"/>
                <a:r>
                  <a:rPr lang="en-GB" dirty="0"/>
                  <a:t>Explain why zeros have been written after the decimal place</a:t>
                </a:r>
              </a:p>
            </p:txBody>
          </p:sp>
        </mc:Choice>
        <mc:Fallback xmlns="">
          <p:sp>
            <p:nvSpPr>
              <p:cNvPr id="3" name="Text Placeholder 2">
                <a:extLst>
                  <a:ext uri="{FF2B5EF4-FFF2-40B4-BE49-F238E27FC236}">
                    <a16:creationId xmlns:a16="http://schemas.microsoft.com/office/drawing/2014/main" id="{E403EADD-8A9B-412A-920E-8E3AEA8DD987}"/>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2346" t="-2650"/>
                </a:stretch>
              </a:blipFill>
            </p:spPr>
            <p:txBody>
              <a:bodyPr/>
              <a:lstStyle/>
              <a:p>
                <a:r>
                  <a:rPr lang="en-GB">
                    <a:noFill/>
                  </a:rPr>
                  <a:t> </a:t>
                </a:r>
              </a:p>
            </p:txBody>
          </p:sp>
        </mc:Fallback>
      </mc:AlternateContent>
      <p:pic>
        <p:nvPicPr>
          <p:cNvPr id="9" name="Graphic 8">
            <a:extLst>
              <a:ext uri="{FF2B5EF4-FFF2-40B4-BE49-F238E27FC236}">
                <a16:creationId xmlns:a16="http://schemas.microsoft.com/office/drawing/2014/main" id="{F2E7D6A8-48D9-4717-8E8E-0CE916B7F6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6000" y="1718374"/>
            <a:ext cx="360000" cy="360000"/>
          </a:xfrm>
          <a:prstGeom prst="rect">
            <a:avLst/>
          </a:prstGeom>
        </p:spPr>
      </p:pic>
      <p:grpSp>
        <p:nvGrpSpPr>
          <p:cNvPr id="15" name="Group 14">
            <a:extLst>
              <a:ext uri="{FF2B5EF4-FFF2-40B4-BE49-F238E27FC236}">
                <a16:creationId xmlns:a16="http://schemas.microsoft.com/office/drawing/2014/main" id="{7A98BFCF-EA2F-4BEF-B176-48B077949628}"/>
              </a:ext>
            </a:extLst>
          </p:cNvPr>
          <p:cNvGrpSpPr/>
          <p:nvPr/>
        </p:nvGrpSpPr>
        <p:grpSpPr>
          <a:xfrm>
            <a:off x="5063324" y="3878224"/>
            <a:ext cx="1330905" cy="326282"/>
            <a:chOff x="5063324" y="3878224"/>
            <a:chExt cx="1330905" cy="326282"/>
          </a:xfrm>
        </p:grpSpPr>
        <p:sp>
          <p:nvSpPr>
            <p:cNvPr id="10" name="TextBox 9">
              <a:extLst>
                <a:ext uri="{FF2B5EF4-FFF2-40B4-BE49-F238E27FC236}">
                  <a16:creationId xmlns:a16="http://schemas.microsoft.com/office/drawing/2014/main" id="{90B8DCFF-5B45-4FFE-95FE-D1478671D457}"/>
                </a:ext>
              </a:extLst>
            </p:cNvPr>
            <p:cNvSpPr txBox="1"/>
            <p:nvPr/>
          </p:nvSpPr>
          <p:spPr>
            <a:xfrm>
              <a:off x="5063324" y="3896729"/>
              <a:ext cx="1197373" cy="307777"/>
            </a:xfrm>
            <a:prstGeom prst="rect">
              <a:avLst/>
            </a:prstGeom>
            <a:noFill/>
          </p:spPr>
          <p:txBody>
            <a:bodyPr wrap="square" lIns="0" tIns="0" rIns="0" bIns="0" rtlCol="0">
              <a:spAutoFit/>
            </a:bodyPr>
            <a:lstStyle/>
            <a:p>
              <a:pPr marL="0" lvl="1">
                <a:buNone/>
              </a:pPr>
              <a:r>
                <a:rPr lang="en-GB" sz="2000" dirty="0">
                  <a:solidFill>
                    <a:srgbClr val="163296"/>
                  </a:solidFill>
                  <a:latin typeface="Arial" panose="020B0604020202020204" pitchFamily="34" charset="0"/>
                  <a:cs typeface="Arial" panose="020B0604020202020204" pitchFamily="34" charset="0"/>
                </a:rPr>
                <a:t>20  13.00</a:t>
              </a:r>
            </a:p>
          </p:txBody>
        </p:sp>
        <p:grpSp>
          <p:nvGrpSpPr>
            <p:cNvPr id="11" name="Graphic 5">
              <a:extLst>
                <a:ext uri="{FF2B5EF4-FFF2-40B4-BE49-F238E27FC236}">
                  <a16:creationId xmlns:a16="http://schemas.microsoft.com/office/drawing/2014/main" id="{ED615A8B-8159-44D5-8D17-B8B37D103B6C}"/>
                </a:ext>
              </a:extLst>
            </p:cNvPr>
            <p:cNvGrpSpPr/>
            <p:nvPr/>
          </p:nvGrpSpPr>
          <p:grpSpPr>
            <a:xfrm>
              <a:off x="5390177" y="3878224"/>
              <a:ext cx="1004052" cy="317069"/>
              <a:chOff x="6776581" y="3929375"/>
              <a:chExt cx="1004052" cy="317069"/>
            </a:xfrm>
          </p:grpSpPr>
          <p:sp>
            <p:nvSpPr>
              <p:cNvPr id="13" name="Freeform: Shape 12">
                <a:extLst>
                  <a:ext uri="{FF2B5EF4-FFF2-40B4-BE49-F238E27FC236}">
                    <a16:creationId xmlns:a16="http://schemas.microsoft.com/office/drawing/2014/main" id="{2371FC83-3B06-4A78-86E9-FDAEBB123108}"/>
                  </a:ext>
                </a:extLst>
              </p:cNvPr>
              <p:cNvSpPr/>
              <p:nvPr/>
            </p:nvSpPr>
            <p:spPr>
              <a:xfrm>
                <a:off x="6776581" y="3932678"/>
                <a:ext cx="66056" cy="303858"/>
              </a:xfrm>
              <a:custGeom>
                <a:avLst/>
                <a:gdLst>
                  <a:gd name="connsiteX0" fmla="*/ 0 w 66056"/>
                  <a:gd name="connsiteY0" fmla="*/ 0 h 303857"/>
                  <a:gd name="connsiteX1" fmla="*/ 70416 w 66056"/>
                  <a:gd name="connsiteY1" fmla="*/ 153514 h 303857"/>
                  <a:gd name="connsiteX2" fmla="*/ 0 w 66056"/>
                  <a:gd name="connsiteY2" fmla="*/ 307028 h 303857"/>
                </a:gdLst>
                <a:ahLst/>
                <a:cxnLst>
                  <a:cxn ang="0">
                    <a:pos x="connsiteX0" y="connsiteY0"/>
                  </a:cxn>
                  <a:cxn ang="0">
                    <a:pos x="connsiteX1" y="connsiteY1"/>
                  </a:cxn>
                  <a:cxn ang="0">
                    <a:pos x="connsiteX2" y="connsiteY2"/>
                  </a:cxn>
                </a:cxnLst>
                <a:rect l="l" t="t" r="r" b="b"/>
                <a:pathLst>
                  <a:path w="66056" h="303857">
                    <a:moveTo>
                      <a:pt x="0" y="0"/>
                    </a:moveTo>
                    <a:cubicBezTo>
                      <a:pt x="38973" y="0"/>
                      <a:pt x="70416" y="68698"/>
                      <a:pt x="70416" y="153514"/>
                    </a:cubicBezTo>
                    <a:cubicBezTo>
                      <a:pt x="70416" y="238330"/>
                      <a:pt x="38973" y="307028"/>
                      <a:pt x="0" y="307028"/>
                    </a:cubicBezTo>
                  </a:path>
                </a:pathLst>
              </a:custGeom>
              <a:noFill/>
              <a:ln w="19050" cap="flat">
                <a:solidFill>
                  <a:srgbClr val="163296"/>
                </a:solid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3AB6C0B7-BF8A-4E64-B4E8-8A21C35E6B0E}"/>
                  </a:ext>
                </a:extLst>
              </p:cNvPr>
              <p:cNvSpPr/>
              <p:nvPr/>
            </p:nvSpPr>
            <p:spPr>
              <a:xfrm>
                <a:off x="6776581" y="3932678"/>
                <a:ext cx="990841" cy="13211"/>
              </a:xfrm>
              <a:custGeom>
                <a:avLst/>
                <a:gdLst>
                  <a:gd name="connsiteX0" fmla="*/ 998239 w 990840"/>
                  <a:gd name="connsiteY0" fmla="*/ 0 h 0"/>
                  <a:gd name="connsiteX1" fmla="*/ 0 w 990840"/>
                  <a:gd name="connsiteY1" fmla="*/ 0 h 0"/>
                </a:gdLst>
                <a:ahLst/>
                <a:cxnLst>
                  <a:cxn ang="0">
                    <a:pos x="connsiteX0" y="connsiteY0"/>
                  </a:cxn>
                  <a:cxn ang="0">
                    <a:pos x="connsiteX1" y="connsiteY1"/>
                  </a:cxn>
                </a:cxnLst>
                <a:rect l="l" t="t" r="r" b="b"/>
                <a:pathLst>
                  <a:path w="990840">
                    <a:moveTo>
                      <a:pt x="998239" y="0"/>
                    </a:moveTo>
                    <a:lnTo>
                      <a:pt x="0" y="0"/>
                    </a:lnTo>
                  </a:path>
                </a:pathLst>
              </a:custGeom>
              <a:ln w="19050" cap="flat">
                <a:solidFill>
                  <a:srgbClr val="163296"/>
                </a:solidFill>
                <a:prstDash val="solid"/>
                <a:miter/>
              </a:ln>
            </p:spPr>
            <p:txBody>
              <a:bodyPr rtlCol="0" anchor="ctr"/>
              <a:lstStyle/>
              <a:p>
                <a:endParaRPr lang="en-GB" dirty="0"/>
              </a:p>
            </p:txBody>
          </p:sp>
        </p:grpSp>
      </p:grpSp>
    </p:spTree>
    <p:extLst>
      <p:ext uri="{BB962C8B-B14F-4D97-AF65-F5344CB8AC3E}">
        <p14:creationId xmlns:p14="http://schemas.microsoft.com/office/powerpoint/2010/main" val="2445213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Fractions to decimals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80" y="1704180"/>
                <a:ext cx="7797230" cy="1576230"/>
              </a:xfrm>
            </p:spPr>
            <p:txBody>
              <a:bodyPr/>
              <a:lstStyle/>
              <a:p>
                <a:r>
                  <a:rPr lang="en-GB" dirty="0"/>
                  <a:t>This division calculation converts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13</m:t>
                        </m:r>
                      </m:num>
                      <m:den>
                        <m:r>
                          <a:rPr lang="en-GB" b="0" i="1" smtClean="0">
                            <a:latin typeface="Cambria Math" panose="02040503050406030204" pitchFamily="18" charset="0"/>
                          </a:rPr>
                          <m:t>20</m:t>
                        </m:r>
                      </m:den>
                    </m:f>
                  </m:oMath>
                </a14:m>
                <a:r>
                  <a:rPr lang="en-GB" dirty="0"/>
                  <a:t> into a decimal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80" y="1704180"/>
                <a:ext cx="7797230" cy="1576230"/>
              </a:xfrm>
              <a:blipFill>
                <a:blip r:embed="rId2"/>
                <a:stretch>
                  <a:fillRect l="-2346" t="-1550"/>
                </a:stretch>
              </a:blipFill>
            </p:spPr>
            <p:txBody>
              <a:bodyPr/>
              <a:lstStyle/>
              <a:p>
                <a:r>
                  <a:rPr lang="en-GB">
                    <a:noFill/>
                  </a:rPr>
                  <a:t> </a:t>
                </a:r>
              </a:p>
            </p:txBody>
          </p:sp>
        </mc:Fallback>
      </mc:AlternateContent>
      <p:sp>
        <p:nvSpPr>
          <p:cNvPr id="6" name="Text Placeholder 2">
            <a:extLst>
              <a:ext uri="{FF2B5EF4-FFF2-40B4-BE49-F238E27FC236}">
                <a16:creationId xmlns:a16="http://schemas.microsoft.com/office/drawing/2014/main" id="{8EF29EDB-024F-424F-AB31-ED800AFE1539}"/>
              </a:ext>
            </a:extLst>
          </p:cNvPr>
          <p:cNvSpPr txBox="1">
            <a:spLocks/>
          </p:cNvSpPr>
          <p:nvPr/>
        </p:nvSpPr>
        <p:spPr>
          <a:xfrm>
            <a:off x="724280" y="3650400"/>
            <a:ext cx="7797230" cy="2086136"/>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1B7EF3"/>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DA6218"/>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dirty="0">
                <a:solidFill>
                  <a:srgbClr val="0C3091"/>
                </a:solidFill>
              </a:rPr>
              <a:t>Divide 20 into 13, which goes </a:t>
            </a:r>
            <a:r>
              <a:rPr lang="en-GB" dirty="0">
                <a:solidFill>
                  <a:srgbClr val="FF0000"/>
                </a:solidFill>
              </a:rPr>
              <a:t>0</a:t>
            </a:r>
            <a:r>
              <a:rPr lang="en-GB" dirty="0">
                <a:solidFill>
                  <a:srgbClr val="0C3091"/>
                </a:solidFill>
              </a:rPr>
              <a:t> times, remainder </a:t>
            </a:r>
            <a:r>
              <a:rPr lang="en-GB" dirty="0">
                <a:solidFill>
                  <a:srgbClr val="FF0000"/>
                </a:solidFill>
              </a:rPr>
              <a:t>13</a:t>
            </a:r>
          </a:p>
          <a:p>
            <a:pPr lvl="1"/>
            <a:r>
              <a:rPr lang="en-GB" dirty="0">
                <a:solidFill>
                  <a:srgbClr val="DA9304"/>
                </a:solidFill>
              </a:rPr>
              <a:t>Carry the 13 to the next number to make 130</a:t>
            </a:r>
          </a:p>
        </p:txBody>
      </p:sp>
      <p:pic>
        <p:nvPicPr>
          <p:cNvPr id="14" name="Graphic 13">
            <a:extLst>
              <a:ext uri="{FF2B5EF4-FFF2-40B4-BE49-F238E27FC236}">
                <a16:creationId xmlns:a16="http://schemas.microsoft.com/office/drawing/2014/main" id="{D69AA0B8-0A82-4CE9-831C-D34DC08C54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6000" y="1786499"/>
            <a:ext cx="360000" cy="360000"/>
          </a:xfrm>
          <a:prstGeom prst="rect">
            <a:avLst/>
          </a:prstGeom>
        </p:spPr>
      </p:pic>
      <p:grpSp>
        <p:nvGrpSpPr>
          <p:cNvPr id="25" name="Group 24">
            <a:extLst>
              <a:ext uri="{FF2B5EF4-FFF2-40B4-BE49-F238E27FC236}">
                <a16:creationId xmlns:a16="http://schemas.microsoft.com/office/drawing/2014/main" id="{9A0A59A5-FE54-4135-B8F9-C2596580FFB3}"/>
              </a:ext>
            </a:extLst>
          </p:cNvPr>
          <p:cNvGrpSpPr/>
          <p:nvPr/>
        </p:nvGrpSpPr>
        <p:grpSpPr>
          <a:xfrm>
            <a:off x="1808295" y="2340173"/>
            <a:ext cx="3222756" cy="993070"/>
            <a:chOff x="1808295" y="2111079"/>
            <a:chExt cx="3222756" cy="993070"/>
          </a:xfrm>
        </p:grpSpPr>
        <p:grpSp>
          <p:nvGrpSpPr>
            <p:cNvPr id="26" name="Group 25">
              <a:extLst>
                <a:ext uri="{FF2B5EF4-FFF2-40B4-BE49-F238E27FC236}">
                  <a16:creationId xmlns:a16="http://schemas.microsoft.com/office/drawing/2014/main" id="{DD4CAF9A-6F85-4DE0-9918-E1DBD8DC9F0F}"/>
                </a:ext>
              </a:extLst>
            </p:cNvPr>
            <p:cNvGrpSpPr/>
            <p:nvPr/>
          </p:nvGrpSpPr>
          <p:grpSpPr>
            <a:xfrm>
              <a:off x="1808295" y="2223309"/>
              <a:ext cx="3222756" cy="880840"/>
              <a:chOff x="3366746" y="2995377"/>
              <a:chExt cx="3222756" cy="880840"/>
            </a:xfrm>
          </p:grpSpPr>
          <p:sp>
            <p:nvSpPr>
              <p:cNvPr id="31" name="TextBox 30">
                <a:extLst>
                  <a:ext uri="{FF2B5EF4-FFF2-40B4-BE49-F238E27FC236}">
                    <a16:creationId xmlns:a16="http://schemas.microsoft.com/office/drawing/2014/main" id="{263EB7F6-988F-4727-A09F-D40EF5958F75}"/>
                  </a:ext>
                </a:extLst>
              </p:cNvPr>
              <p:cNvSpPr txBox="1"/>
              <p:nvPr/>
            </p:nvSpPr>
            <p:spPr>
              <a:xfrm>
                <a:off x="6294263" y="2995377"/>
                <a:ext cx="295239" cy="461665"/>
              </a:xfrm>
              <a:prstGeom prst="rect">
                <a:avLst/>
              </a:prstGeom>
              <a:noFill/>
            </p:spPr>
            <p:txBody>
              <a:bodyPr wrap="square" lIns="0" tIns="0" rIns="0" bIns="0" rtlCol="0">
                <a:spAutoFit/>
              </a:bodyPr>
              <a:lstStyle/>
              <a:p>
                <a:endParaRPr lang="en-GB" sz="3000" b="1">
                  <a:solidFill>
                    <a:srgbClr val="FF0000"/>
                  </a:solidFill>
                  <a:latin typeface="Cambria Math" panose="02040503050406030204" pitchFamily="18" charset="0"/>
                  <a:ea typeface="Cambria Math" panose="02040503050406030204" pitchFamily="18" charset="0"/>
                </a:endParaRPr>
              </a:p>
            </p:txBody>
          </p:sp>
          <p:grpSp>
            <p:nvGrpSpPr>
              <p:cNvPr id="32" name="Group 31">
                <a:extLst>
                  <a:ext uri="{FF2B5EF4-FFF2-40B4-BE49-F238E27FC236}">
                    <a16:creationId xmlns:a16="http://schemas.microsoft.com/office/drawing/2014/main" id="{7226CCF0-5261-464F-87EE-4801E29A47CD}"/>
                  </a:ext>
                </a:extLst>
              </p:cNvPr>
              <p:cNvGrpSpPr/>
              <p:nvPr/>
            </p:nvGrpSpPr>
            <p:grpSpPr>
              <a:xfrm>
                <a:off x="3366746" y="3270477"/>
                <a:ext cx="2787844" cy="605740"/>
                <a:chOff x="3366746" y="3270477"/>
                <a:chExt cx="2787844" cy="605740"/>
              </a:xfrm>
            </p:grpSpPr>
            <p:sp>
              <p:nvSpPr>
                <p:cNvPr id="33" name="Rectangle 32">
                  <a:extLst>
                    <a:ext uri="{FF2B5EF4-FFF2-40B4-BE49-F238E27FC236}">
                      <a16:creationId xmlns:a16="http://schemas.microsoft.com/office/drawing/2014/main" id="{36F78ACD-FE91-4B91-854B-9C19D1DAD5F7}"/>
                    </a:ext>
                  </a:extLst>
                </p:cNvPr>
                <p:cNvSpPr/>
                <p:nvPr/>
              </p:nvSpPr>
              <p:spPr>
                <a:xfrm>
                  <a:off x="3366746" y="3270477"/>
                  <a:ext cx="2461571" cy="584775"/>
                </a:xfrm>
                <a:prstGeom prst="rect">
                  <a:avLst/>
                </a:prstGeom>
              </p:spPr>
              <p:txBody>
                <a:bodyPr wrap="none" lIns="0">
                  <a:spAutoFit/>
                </a:bodyPr>
                <a:lstStyle/>
                <a:p>
                  <a:r>
                    <a:rPr lang="en-GB" sz="3200" dirty="0">
                      <a:solidFill>
                        <a:srgbClr val="163296"/>
                      </a:solidFill>
                      <a:latin typeface="Arial" panose="020B0604020202020204" pitchFamily="34" charset="0"/>
                      <a:ea typeface="Cambria Math" panose="02040503050406030204" pitchFamily="18" charset="0"/>
                      <a:cs typeface="Arial" panose="020B0604020202020204" pitchFamily="34" charset="0"/>
                    </a:rPr>
                    <a:t> 20</a:t>
                  </a:r>
                  <a:r>
                    <a:rPr lang="en-GB" sz="3200" dirty="0">
                      <a:solidFill>
                        <a:srgbClr val="163296"/>
                      </a:solidFill>
                      <a:latin typeface="Cambria Math" panose="02040503050406030204" pitchFamily="18" charset="0"/>
                      <a:ea typeface="Cambria Math" panose="02040503050406030204" pitchFamily="18" charset="0"/>
                    </a:rPr>
                    <a:t>  </a:t>
                  </a:r>
                  <a:r>
                    <a:rPr lang="en-GB" sz="3200" dirty="0">
                      <a:solidFill>
                        <a:srgbClr val="163296"/>
                      </a:solidFill>
                      <a:latin typeface="Arial" panose="020B0604020202020204" pitchFamily="34" charset="0"/>
                      <a:ea typeface="Cambria Math" panose="02040503050406030204" pitchFamily="18" charset="0"/>
                      <a:cs typeface="Arial" panose="020B0604020202020204" pitchFamily="34" charset="0"/>
                    </a:rPr>
                    <a:t>13</a:t>
                  </a:r>
                  <a:r>
                    <a:rPr lang="en-GB" sz="3200" baseline="30000" dirty="0">
                      <a:solidFill>
                        <a:srgbClr val="FF0000"/>
                      </a:solidFill>
                      <a:latin typeface="Arial" panose="020B0604020202020204" pitchFamily="34" charset="0"/>
                      <a:ea typeface="Cambria Math" panose="02040503050406030204" pitchFamily="18" charset="0"/>
                      <a:cs typeface="Arial" panose="020B0604020202020204" pitchFamily="34" charset="0"/>
                    </a:rPr>
                    <a:t> </a:t>
                  </a:r>
                  <a:r>
                    <a:rPr lang="en-GB" sz="3200" dirty="0">
                      <a:solidFill>
                        <a:srgbClr val="163296"/>
                      </a:solidFill>
                      <a:latin typeface="Arial" panose="020B0604020202020204" pitchFamily="34" charset="0"/>
                      <a:ea typeface="Cambria Math" panose="02040503050406030204" pitchFamily="18" charset="0"/>
                      <a:cs typeface="Arial" panose="020B0604020202020204" pitchFamily="34" charset="0"/>
                    </a:rPr>
                    <a:t>.</a:t>
                  </a:r>
                  <a:r>
                    <a:rPr lang="en-GB" sz="2400" baseline="60000" dirty="0">
                      <a:solidFill>
                        <a:srgbClr val="FF0000"/>
                      </a:solidFill>
                      <a:latin typeface="Arial" panose="020B0604020202020204" pitchFamily="34" charset="0"/>
                      <a:ea typeface="Cambria Math" panose="02040503050406030204" pitchFamily="18" charset="0"/>
                      <a:cs typeface="Arial" panose="020B0604020202020204" pitchFamily="34" charset="0"/>
                    </a:rPr>
                    <a:t>13</a:t>
                  </a:r>
                  <a:r>
                    <a:rPr lang="en-GB" sz="3200" dirty="0">
                      <a:solidFill>
                        <a:srgbClr val="163296"/>
                      </a:solidFill>
                      <a:latin typeface="Arial" panose="020B0604020202020204" pitchFamily="34" charset="0"/>
                      <a:ea typeface="Cambria Math" panose="02040503050406030204" pitchFamily="18" charset="0"/>
                      <a:cs typeface="Arial" panose="020B0604020202020204" pitchFamily="34" charset="0"/>
                    </a:rPr>
                    <a:t>0 0</a:t>
                  </a:r>
                  <a:r>
                    <a:rPr lang="en-GB" sz="3200" dirty="0">
                      <a:solidFill>
                        <a:srgbClr val="1B7EF3"/>
                      </a:solidFill>
                      <a:latin typeface="Cambria Math" panose="02040503050406030204" pitchFamily="18" charset="0"/>
                      <a:ea typeface="Cambria Math" panose="02040503050406030204" pitchFamily="18" charset="0"/>
                    </a:rPr>
                    <a:t>  </a:t>
                  </a:r>
                </a:p>
              </p:txBody>
            </p:sp>
            <p:sp>
              <p:nvSpPr>
                <p:cNvPr id="34" name="Freeform 5">
                  <a:extLst>
                    <a:ext uri="{FF2B5EF4-FFF2-40B4-BE49-F238E27FC236}">
                      <a16:creationId xmlns:a16="http://schemas.microsoft.com/office/drawing/2014/main" id="{F3192975-C625-47C2-A8BD-461DB98B0C50}"/>
                    </a:ext>
                  </a:extLst>
                </p:cNvPr>
                <p:cNvSpPr>
                  <a:spLocks/>
                </p:cNvSpPr>
                <p:nvPr/>
              </p:nvSpPr>
              <p:spPr bwMode="auto">
                <a:xfrm>
                  <a:off x="3960450" y="3311067"/>
                  <a:ext cx="2194140" cy="565150"/>
                </a:xfrm>
                <a:custGeom>
                  <a:avLst/>
                  <a:gdLst>
                    <a:gd name="T0" fmla="*/ 0 w 433"/>
                    <a:gd name="T1" fmla="*/ 181 h 181"/>
                    <a:gd name="T2" fmla="*/ 13 w 433"/>
                    <a:gd name="T3" fmla="*/ 91 h 181"/>
                    <a:gd name="T4" fmla="*/ 0 w 433"/>
                    <a:gd name="T5" fmla="*/ 0 h 181"/>
                    <a:gd name="T6" fmla="*/ 0 w 433"/>
                    <a:gd name="T7" fmla="*/ 0 h 181"/>
                    <a:gd name="T8" fmla="*/ 433 w 433"/>
                    <a:gd name="T9" fmla="*/ 0 h 181"/>
                  </a:gdLst>
                  <a:ahLst/>
                  <a:cxnLst>
                    <a:cxn ang="0">
                      <a:pos x="T0" y="T1"/>
                    </a:cxn>
                    <a:cxn ang="0">
                      <a:pos x="T2" y="T3"/>
                    </a:cxn>
                    <a:cxn ang="0">
                      <a:pos x="T4" y="T5"/>
                    </a:cxn>
                    <a:cxn ang="0">
                      <a:pos x="T6" y="T7"/>
                    </a:cxn>
                    <a:cxn ang="0">
                      <a:pos x="T8" y="T9"/>
                    </a:cxn>
                  </a:cxnLst>
                  <a:rect l="0" t="0" r="r" b="b"/>
                  <a:pathLst>
                    <a:path w="433" h="181">
                      <a:moveTo>
                        <a:pt x="0" y="181"/>
                      </a:moveTo>
                      <a:cubicBezTo>
                        <a:pt x="9" y="153"/>
                        <a:pt x="13" y="122"/>
                        <a:pt x="13" y="91"/>
                      </a:cubicBezTo>
                      <a:cubicBezTo>
                        <a:pt x="13" y="59"/>
                        <a:pt x="9" y="29"/>
                        <a:pt x="0" y="0"/>
                      </a:cubicBezTo>
                      <a:cubicBezTo>
                        <a:pt x="0" y="0"/>
                        <a:pt x="0" y="0"/>
                        <a:pt x="0" y="0"/>
                      </a:cubicBezTo>
                      <a:cubicBezTo>
                        <a:pt x="433" y="0"/>
                        <a:pt x="433" y="0"/>
                        <a:pt x="433" y="0"/>
                      </a:cubicBezTo>
                    </a:path>
                  </a:pathLst>
                </a:custGeom>
                <a:noFill/>
                <a:ln w="28575" cap="flat">
                  <a:solidFill>
                    <a:srgbClr val="1632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sp>
          <p:nvSpPr>
            <p:cNvPr id="27" name="TextBox 26">
              <a:extLst>
                <a:ext uri="{FF2B5EF4-FFF2-40B4-BE49-F238E27FC236}">
                  <a16:creationId xmlns:a16="http://schemas.microsoft.com/office/drawing/2014/main" id="{4EFA5352-0B44-4AE0-A048-B306D0008A0F}"/>
                </a:ext>
              </a:extLst>
            </p:cNvPr>
            <p:cNvSpPr txBox="1"/>
            <p:nvPr/>
          </p:nvSpPr>
          <p:spPr>
            <a:xfrm>
              <a:off x="2715729" y="2152036"/>
              <a:ext cx="396815" cy="461665"/>
            </a:xfrm>
            <a:prstGeom prst="rect">
              <a:avLst/>
            </a:prstGeom>
            <a:noFill/>
          </p:spPr>
          <p:txBody>
            <a:bodyPr wrap="square" rtlCol="0">
              <a:spAutoFit/>
            </a:bodyPr>
            <a:lstStyle/>
            <a:p>
              <a:r>
                <a:rPr lang="en-GB" sz="2400" dirty="0">
                  <a:solidFill>
                    <a:srgbClr val="FF0000"/>
                  </a:solidFill>
                  <a:latin typeface="Arial" panose="020B0604020202020204" pitchFamily="34" charset="0"/>
                  <a:cs typeface="Arial" panose="020B0604020202020204" pitchFamily="34" charset="0"/>
                </a:rPr>
                <a:t>0</a:t>
              </a:r>
            </a:p>
          </p:txBody>
        </p:sp>
        <p:sp>
          <p:nvSpPr>
            <p:cNvPr id="28" name="TextBox 27">
              <a:extLst>
                <a:ext uri="{FF2B5EF4-FFF2-40B4-BE49-F238E27FC236}">
                  <a16:creationId xmlns:a16="http://schemas.microsoft.com/office/drawing/2014/main" id="{284A4843-F136-4AC6-8289-729D82581C88}"/>
                </a:ext>
              </a:extLst>
            </p:cNvPr>
            <p:cNvSpPr txBox="1"/>
            <p:nvPr/>
          </p:nvSpPr>
          <p:spPr>
            <a:xfrm>
              <a:off x="2943747" y="2111079"/>
              <a:ext cx="396815" cy="461665"/>
            </a:xfrm>
            <a:prstGeom prst="rect">
              <a:avLst/>
            </a:prstGeom>
            <a:noFill/>
          </p:spPr>
          <p:txBody>
            <a:bodyPr wrap="square" rtlCol="0">
              <a:spAutoFit/>
            </a:bodyPr>
            <a:lstStyle/>
            <a:p>
              <a:r>
                <a:rPr lang="en-GB" sz="2400" dirty="0">
                  <a:solidFill>
                    <a:srgbClr val="FF0000"/>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1690425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BF292901-05C6-4F57-9D4C-8AA20EBF4E30}"/>
                  </a:ext>
                </a:extLst>
              </p:cNvPr>
              <p:cNvSpPr>
                <a:spLocks noGrp="1"/>
              </p:cNvSpPr>
              <p:nvPr>
                <p:ph type="body" sz="quarter" idx="14"/>
              </p:nvPr>
            </p:nvSpPr>
            <p:spPr>
              <a:xfrm>
                <a:off x="723600" y="1702800"/>
                <a:ext cx="7861300" cy="2601782"/>
              </a:xfrm>
            </p:spPr>
            <p:txBody>
              <a:bodyPr/>
              <a:lstStyle/>
              <a:p>
                <a:r>
                  <a:rPr lang="en-US" dirty="0"/>
                  <a:t>Convert between fractions, decimals and percentages</a:t>
                </a:r>
              </a:p>
              <a:p>
                <a:r>
                  <a:rPr lang="en-US" dirty="0"/>
                  <a:t>Recognise terminating decimals and recurring decimals</a:t>
                </a:r>
              </a:p>
              <a:p>
                <a:r>
                  <a:rPr lang="en-US" dirty="0"/>
                  <a:t>Convert fractions such as </a:t>
                </a:r>
                <a14:m>
                  <m:oMath xmlns:m="http://schemas.openxmlformats.org/officeDocument/2006/math">
                    <m:f>
                      <m:fPr>
                        <m:ctrlPr>
                          <a:rPr lang="en-US"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7</m:t>
                        </m:r>
                      </m:den>
                    </m:f>
                  </m:oMath>
                </a14:m>
                <a:r>
                  <a:rPr lang="en-US" dirty="0"/>
                  <a:t> , </a:t>
                </a:r>
                <a14:m>
                  <m:oMath xmlns:m="http://schemas.openxmlformats.org/officeDocument/2006/math">
                    <m:f>
                      <m:fPr>
                        <m:ctrlPr>
                          <a:rPr lang="en-US" i="1">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a14:m>
                <a:r>
                  <a:rPr lang="en-US" dirty="0"/>
                  <a:t> and </a:t>
                </a:r>
                <a14:m>
                  <m:oMath xmlns:m="http://schemas.openxmlformats.org/officeDocument/2006/math">
                    <m:f>
                      <m:fPr>
                        <m:ctrlPr>
                          <a:rPr lang="en-US" i="1">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oMath>
                </a14:m>
                <a:r>
                  <a:rPr lang="en-US" dirty="0"/>
                  <a:t> into recurring decimals with and without a calculator</a:t>
                </a:r>
              </a:p>
            </p:txBody>
          </p:sp>
        </mc:Choice>
        <mc:Fallback xmlns="">
          <p:sp>
            <p:nvSpPr>
              <p:cNvPr id="2" name="Text Placeholder 1">
                <a:extLst>
                  <a:ext uri="{FF2B5EF4-FFF2-40B4-BE49-F238E27FC236}">
                    <a16:creationId xmlns:a16="http://schemas.microsoft.com/office/drawing/2014/main" id="{BF292901-05C6-4F57-9D4C-8AA20EBF4E30}"/>
                  </a:ext>
                </a:extLst>
              </p:cNvPr>
              <p:cNvSpPr>
                <a:spLocks noGrp="1" noRot="1" noChangeAspect="1" noMove="1" noResize="1" noEditPoints="1" noAdjustHandles="1" noChangeArrowheads="1" noChangeShapeType="1" noTextEdit="1"/>
              </p:cNvSpPr>
              <p:nvPr>
                <p:ph type="body" sz="quarter" idx="14"/>
              </p:nvPr>
            </p:nvSpPr>
            <p:spPr>
              <a:xfrm>
                <a:off x="723600" y="1702800"/>
                <a:ext cx="7861300" cy="2601782"/>
              </a:xfrm>
              <a:blipFill>
                <a:blip r:embed="rId2"/>
                <a:stretch>
                  <a:fillRect l="-2327" t="-3513" r="-1939" b="-468"/>
                </a:stretch>
              </a:blipFill>
            </p:spPr>
            <p:txBody>
              <a:bodyPr/>
              <a:lstStyle/>
              <a:p>
                <a:r>
                  <a:rPr lang="en-GB">
                    <a:noFill/>
                  </a:rPr>
                  <a:t> </a:t>
                </a:r>
              </a:p>
            </p:txBody>
          </p:sp>
        </mc:Fallback>
      </mc:AlternateContent>
      <p:sp>
        <p:nvSpPr>
          <p:cNvPr id="3" name="Text Placeholder 2">
            <a:extLst>
              <a:ext uri="{FF2B5EF4-FFF2-40B4-BE49-F238E27FC236}">
                <a16:creationId xmlns:a16="http://schemas.microsoft.com/office/drawing/2014/main" id="{0A6BC737-8585-45D5-BC3C-4E2936A8B325}"/>
              </a:ext>
            </a:extLst>
          </p:cNvPr>
          <p:cNvSpPr>
            <a:spLocks noGrp="1"/>
          </p:cNvSpPr>
          <p:nvPr>
            <p:ph type="body" sz="quarter" idx="13"/>
          </p:nvPr>
        </p:nvSpPr>
        <p:spPr/>
        <p:txBody>
          <a:bodyPr/>
          <a:lstStyle/>
          <a:p>
            <a:r>
              <a:rPr lang="en-GB" dirty="0"/>
              <a:t>Objectives</a:t>
            </a:r>
            <a:endParaRPr lang="en-US" dirty="0"/>
          </a:p>
        </p:txBody>
      </p:sp>
    </p:spTree>
    <p:extLst>
      <p:ext uri="{BB962C8B-B14F-4D97-AF65-F5344CB8AC3E}">
        <p14:creationId xmlns:p14="http://schemas.microsoft.com/office/powerpoint/2010/main" val="3993834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Fractions to decimals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80" y="1704180"/>
                <a:ext cx="7797230" cy="1576230"/>
              </a:xfrm>
            </p:spPr>
            <p:txBody>
              <a:bodyPr/>
              <a:lstStyle/>
              <a:p>
                <a:r>
                  <a:rPr lang="en-GB" dirty="0"/>
                  <a:t>This division calculation converts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13</m:t>
                        </m:r>
                      </m:num>
                      <m:den>
                        <m:r>
                          <a:rPr lang="en-GB" i="1">
                            <a:latin typeface="Cambria Math" panose="02040503050406030204" pitchFamily="18" charset="0"/>
                          </a:rPr>
                          <m:t>20</m:t>
                        </m:r>
                      </m:den>
                    </m:f>
                  </m:oMath>
                </a14:m>
                <a:r>
                  <a:rPr lang="en-GB" dirty="0"/>
                  <a:t> into a decimal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80" y="1704180"/>
                <a:ext cx="7797230" cy="1576230"/>
              </a:xfrm>
              <a:blipFill>
                <a:blip r:embed="rId2"/>
                <a:stretch>
                  <a:fillRect l="-2346" t="-1550"/>
                </a:stretch>
              </a:blipFill>
            </p:spPr>
            <p:txBody>
              <a:bodyPr/>
              <a:lstStyle/>
              <a:p>
                <a:r>
                  <a:rPr lang="en-GB">
                    <a:noFill/>
                  </a:rPr>
                  <a:t> </a:t>
                </a:r>
              </a:p>
            </p:txBody>
          </p:sp>
        </mc:Fallback>
      </mc:AlternateContent>
      <p:sp>
        <p:nvSpPr>
          <p:cNvPr id="6" name="Text Placeholder 2">
            <a:extLst>
              <a:ext uri="{FF2B5EF4-FFF2-40B4-BE49-F238E27FC236}">
                <a16:creationId xmlns:a16="http://schemas.microsoft.com/office/drawing/2014/main" id="{8EF29EDB-024F-424F-AB31-ED800AFE1539}"/>
              </a:ext>
            </a:extLst>
          </p:cNvPr>
          <p:cNvSpPr txBox="1">
            <a:spLocks/>
          </p:cNvSpPr>
          <p:nvPr/>
        </p:nvSpPr>
        <p:spPr>
          <a:xfrm>
            <a:off x="724280" y="3650400"/>
            <a:ext cx="7797230" cy="2086136"/>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1B7EF3"/>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DA6218"/>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dirty="0">
                <a:solidFill>
                  <a:srgbClr val="0C3091"/>
                </a:solidFill>
              </a:rPr>
              <a:t>Divide 20 into 13, which goes </a:t>
            </a:r>
            <a:r>
              <a:rPr lang="en-GB" dirty="0">
                <a:solidFill>
                  <a:srgbClr val="FF0000"/>
                </a:solidFill>
              </a:rPr>
              <a:t>0</a:t>
            </a:r>
            <a:r>
              <a:rPr lang="en-GB" dirty="0">
                <a:solidFill>
                  <a:srgbClr val="0C3091"/>
                </a:solidFill>
              </a:rPr>
              <a:t> times, remainder </a:t>
            </a:r>
            <a:r>
              <a:rPr lang="en-GB" dirty="0">
                <a:solidFill>
                  <a:srgbClr val="FF0000"/>
                </a:solidFill>
              </a:rPr>
              <a:t>13</a:t>
            </a:r>
          </a:p>
          <a:p>
            <a:pPr lvl="1"/>
            <a:r>
              <a:rPr lang="en-GB" dirty="0">
                <a:solidFill>
                  <a:srgbClr val="DA9304"/>
                </a:solidFill>
              </a:rPr>
              <a:t>Carry the 13 to the next number to make 130</a:t>
            </a:r>
          </a:p>
          <a:p>
            <a:pPr lvl="1"/>
            <a:r>
              <a:rPr lang="en-GB" dirty="0">
                <a:solidFill>
                  <a:srgbClr val="163296"/>
                </a:solidFill>
              </a:rPr>
              <a:t>Divide 20 into 130, which goes </a:t>
            </a:r>
            <a:r>
              <a:rPr lang="en-GB" dirty="0">
                <a:solidFill>
                  <a:srgbClr val="FF0000"/>
                </a:solidFill>
              </a:rPr>
              <a:t>6</a:t>
            </a:r>
            <a:r>
              <a:rPr lang="en-GB" dirty="0">
                <a:solidFill>
                  <a:srgbClr val="163296"/>
                </a:solidFill>
              </a:rPr>
              <a:t> times, remainder </a:t>
            </a:r>
            <a:r>
              <a:rPr lang="en-GB" dirty="0">
                <a:solidFill>
                  <a:srgbClr val="FF0000"/>
                </a:solidFill>
              </a:rPr>
              <a:t>10</a:t>
            </a:r>
          </a:p>
          <a:p>
            <a:pPr lvl="1"/>
            <a:r>
              <a:rPr lang="en-GB" dirty="0">
                <a:solidFill>
                  <a:srgbClr val="DA9304"/>
                </a:solidFill>
              </a:rPr>
              <a:t>The remainder 10 is carried to the next number to make 100</a:t>
            </a:r>
          </a:p>
        </p:txBody>
      </p:sp>
      <p:pic>
        <p:nvPicPr>
          <p:cNvPr id="16" name="Graphic 15">
            <a:extLst>
              <a:ext uri="{FF2B5EF4-FFF2-40B4-BE49-F238E27FC236}">
                <a16:creationId xmlns:a16="http://schemas.microsoft.com/office/drawing/2014/main" id="{DAC759F2-6032-41CA-B84F-E30468FB28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6000" y="1786499"/>
            <a:ext cx="360000" cy="360000"/>
          </a:xfrm>
          <a:prstGeom prst="rect">
            <a:avLst/>
          </a:prstGeom>
        </p:spPr>
      </p:pic>
      <p:grpSp>
        <p:nvGrpSpPr>
          <p:cNvPr id="27" name="Group 26">
            <a:extLst>
              <a:ext uri="{FF2B5EF4-FFF2-40B4-BE49-F238E27FC236}">
                <a16:creationId xmlns:a16="http://schemas.microsoft.com/office/drawing/2014/main" id="{12F601F0-75F3-446C-A16A-E6F16E0BE030}"/>
              </a:ext>
            </a:extLst>
          </p:cNvPr>
          <p:cNvGrpSpPr/>
          <p:nvPr/>
        </p:nvGrpSpPr>
        <p:grpSpPr>
          <a:xfrm>
            <a:off x="1808295" y="2340173"/>
            <a:ext cx="3222756" cy="993070"/>
            <a:chOff x="1808295" y="2111079"/>
            <a:chExt cx="3222756" cy="993070"/>
          </a:xfrm>
        </p:grpSpPr>
        <p:grpSp>
          <p:nvGrpSpPr>
            <p:cNvPr id="28" name="Group 27">
              <a:extLst>
                <a:ext uri="{FF2B5EF4-FFF2-40B4-BE49-F238E27FC236}">
                  <a16:creationId xmlns:a16="http://schemas.microsoft.com/office/drawing/2014/main" id="{E1FF58CD-F996-4B94-BF7C-369BACB7D654}"/>
                </a:ext>
              </a:extLst>
            </p:cNvPr>
            <p:cNvGrpSpPr/>
            <p:nvPr/>
          </p:nvGrpSpPr>
          <p:grpSpPr>
            <a:xfrm>
              <a:off x="1808295" y="2223309"/>
              <a:ext cx="3222756" cy="880840"/>
              <a:chOff x="3366746" y="2995377"/>
              <a:chExt cx="3222756" cy="880840"/>
            </a:xfrm>
          </p:grpSpPr>
          <p:sp>
            <p:nvSpPr>
              <p:cNvPr id="33" name="TextBox 32">
                <a:extLst>
                  <a:ext uri="{FF2B5EF4-FFF2-40B4-BE49-F238E27FC236}">
                    <a16:creationId xmlns:a16="http://schemas.microsoft.com/office/drawing/2014/main" id="{96E74A06-E67B-4CA0-9E1E-E1FCCE3C7418}"/>
                  </a:ext>
                </a:extLst>
              </p:cNvPr>
              <p:cNvSpPr txBox="1"/>
              <p:nvPr/>
            </p:nvSpPr>
            <p:spPr>
              <a:xfrm>
                <a:off x="6294263" y="2995377"/>
                <a:ext cx="295239" cy="461665"/>
              </a:xfrm>
              <a:prstGeom prst="rect">
                <a:avLst/>
              </a:prstGeom>
              <a:noFill/>
            </p:spPr>
            <p:txBody>
              <a:bodyPr wrap="square" lIns="0" tIns="0" rIns="0" bIns="0" rtlCol="0">
                <a:spAutoFit/>
              </a:bodyPr>
              <a:lstStyle/>
              <a:p>
                <a:endParaRPr lang="en-GB" sz="3000" b="1">
                  <a:solidFill>
                    <a:srgbClr val="FF0000"/>
                  </a:solidFill>
                  <a:latin typeface="Cambria Math" panose="02040503050406030204" pitchFamily="18" charset="0"/>
                  <a:ea typeface="Cambria Math" panose="02040503050406030204" pitchFamily="18" charset="0"/>
                </a:endParaRPr>
              </a:p>
            </p:txBody>
          </p:sp>
          <p:grpSp>
            <p:nvGrpSpPr>
              <p:cNvPr id="34" name="Group 33">
                <a:extLst>
                  <a:ext uri="{FF2B5EF4-FFF2-40B4-BE49-F238E27FC236}">
                    <a16:creationId xmlns:a16="http://schemas.microsoft.com/office/drawing/2014/main" id="{838AB1E5-FEBF-4C37-B9A3-E2C6EF815923}"/>
                  </a:ext>
                </a:extLst>
              </p:cNvPr>
              <p:cNvGrpSpPr/>
              <p:nvPr/>
            </p:nvGrpSpPr>
            <p:grpSpPr>
              <a:xfrm>
                <a:off x="3366746" y="3270477"/>
                <a:ext cx="2787844" cy="605740"/>
                <a:chOff x="3366746" y="3270477"/>
                <a:chExt cx="2787844" cy="605740"/>
              </a:xfrm>
            </p:grpSpPr>
            <p:sp>
              <p:nvSpPr>
                <p:cNvPr id="35" name="Rectangle 34">
                  <a:extLst>
                    <a:ext uri="{FF2B5EF4-FFF2-40B4-BE49-F238E27FC236}">
                      <a16:creationId xmlns:a16="http://schemas.microsoft.com/office/drawing/2014/main" id="{4D71CF73-6D6F-436C-AE34-97C4484111C9}"/>
                    </a:ext>
                  </a:extLst>
                </p:cNvPr>
                <p:cNvSpPr/>
                <p:nvPr/>
              </p:nvSpPr>
              <p:spPr>
                <a:xfrm>
                  <a:off x="3366746" y="3270477"/>
                  <a:ext cx="2667717" cy="584775"/>
                </a:xfrm>
                <a:prstGeom prst="rect">
                  <a:avLst/>
                </a:prstGeom>
              </p:spPr>
              <p:txBody>
                <a:bodyPr wrap="none" lIns="0">
                  <a:spAutoFit/>
                </a:bodyPr>
                <a:lstStyle/>
                <a:p>
                  <a:r>
                    <a:rPr lang="en-GB" sz="3200" dirty="0">
                      <a:solidFill>
                        <a:srgbClr val="163296"/>
                      </a:solidFill>
                      <a:latin typeface="Arial" panose="020B0604020202020204" pitchFamily="34" charset="0"/>
                      <a:ea typeface="Cambria Math" panose="02040503050406030204" pitchFamily="18" charset="0"/>
                      <a:cs typeface="Arial" panose="020B0604020202020204" pitchFamily="34" charset="0"/>
                    </a:rPr>
                    <a:t> 20</a:t>
                  </a:r>
                  <a:r>
                    <a:rPr lang="en-GB" sz="3200" dirty="0">
                      <a:solidFill>
                        <a:srgbClr val="163296"/>
                      </a:solidFill>
                      <a:latin typeface="Cambria Math" panose="02040503050406030204" pitchFamily="18" charset="0"/>
                      <a:ea typeface="Cambria Math" panose="02040503050406030204" pitchFamily="18" charset="0"/>
                    </a:rPr>
                    <a:t>  </a:t>
                  </a:r>
                  <a:r>
                    <a:rPr lang="en-GB" sz="3200" dirty="0">
                      <a:solidFill>
                        <a:srgbClr val="163296"/>
                      </a:solidFill>
                      <a:latin typeface="Arial" panose="020B0604020202020204" pitchFamily="34" charset="0"/>
                      <a:ea typeface="Cambria Math" panose="02040503050406030204" pitchFamily="18" charset="0"/>
                      <a:cs typeface="Arial" panose="020B0604020202020204" pitchFamily="34" charset="0"/>
                    </a:rPr>
                    <a:t>13</a:t>
                  </a:r>
                  <a:r>
                    <a:rPr lang="en-GB" sz="3200" baseline="30000" dirty="0">
                      <a:solidFill>
                        <a:srgbClr val="FF0000"/>
                      </a:solidFill>
                      <a:latin typeface="Arial" panose="020B0604020202020204" pitchFamily="34" charset="0"/>
                      <a:ea typeface="Cambria Math" panose="02040503050406030204" pitchFamily="18" charset="0"/>
                      <a:cs typeface="Arial" panose="020B0604020202020204" pitchFamily="34" charset="0"/>
                    </a:rPr>
                    <a:t> </a:t>
                  </a:r>
                  <a:r>
                    <a:rPr lang="en-GB" sz="3200" dirty="0">
                      <a:solidFill>
                        <a:srgbClr val="163296"/>
                      </a:solidFill>
                      <a:latin typeface="Arial" panose="020B0604020202020204" pitchFamily="34" charset="0"/>
                      <a:ea typeface="Cambria Math" panose="02040503050406030204" pitchFamily="18" charset="0"/>
                      <a:cs typeface="Arial" panose="020B0604020202020204" pitchFamily="34" charset="0"/>
                    </a:rPr>
                    <a:t>.</a:t>
                  </a:r>
                  <a:r>
                    <a:rPr lang="en-GB" sz="2400" baseline="60000" dirty="0">
                      <a:solidFill>
                        <a:srgbClr val="FF0000"/>
                      </a:solidFill>
                      <a:latin typeface="Arial" panose="020B0604020202020204" pitchFamily="34" charset="0"/>
                      <a:ea typeface="Cambria Math" panose="02040503050406030204" pitchFamily="18" charset="0"/>
                      <a:cs typeface="Arial" panose="020B0604020202020204" pitchFamily="34" charset="0"/>
                    </a:rPr>
                    <a:t>13</a:t>
                  </a:r>
                  <a:r>
                    <a:rPr lang="en-GB" sz="3200" dirty="0">
                      <a:solidFill>
                        <a:srgbClr val="163296"/>
                      </a:solidFill>
                      <a:latin typeface="Arial" panose="020B0604020202020204" pitchFamily="34" charset="0"/>
                      <a:ea typeface="Cambria Math" panose="02040503050406030204" pitchFamily="18" charset="0"/>
                      <a:cs typeface="Arial" panose="020B0604020202020204" pitchFamily="34" charset="0"/>
                    </a:rPr>
                    <a:t>0</a:t>
                  </a:r>
                  <a:r>
                    <a:rPr lang="en-GB" sz="2400" baseline="60000" dirty="0">
                      <a:solidFill>
                        <a:srgbClr val="FF0000"/>
                      </a:solidFill>
                      <a:latin typeface="Arial" panose="020B0604020202020204" pitchFamily="34" charset="0"/>
                      <a:ea typeface="Cambria Math" panose="02040503050406030204" pitchFamily="18" charset="0"/>
                      <a:cs typeface="Arial" panose="020B0604020202020204" pitchFamily="34" charset="0"/>
                    </a:rPr>
                    <a:t>10</a:t>
                  </a:r>
                  <a:r>
                    <a:rPr lang="en-GB" sz="3200" dirty="0">
                      <a:solidFill>
                        <a:srgbClr val="163296"/>
                      </a:solidFill>
                      <a:latin typeface="Arial" panose="020B0604020202020204" pitchFamily="34" charset="0"/>
                      <a:ea typeface="Cambria Math" panose="02040503050406030204" pitchFamily="18" charset="0"/>
                      <a:cs typeface="Arial" panose="020B0604020202020204" pitchFamily="34" charset="0"/>
                    </a:rPr>
                    <a:t>0</a:t>
                  </a:r>
                  <a:r>
                    <a:rPr lang="en-GB" sz="3200" dirty="0">
                      <a:solidFill>
                        <a:srgbClr val="1B7EF3"/>
                      </a:solidFill>
                      <a:latin typeface="Cambria Math" panose="02040503050406030204" pitchFamily="18" charset="0"/>
                      <a:ea typeface="Cambria Math" panose="02040503050406030204" pitchFamily="18" charset="0"/>
                    </a:rPr>
                    <a:t>  </a:t>
                  </a:r>
                </a:p>
              </p:txBody>
            </p:sp>
            <p:sp>
              <p:nvSpPr>
                <p:cNvPr id="36" name="Freeform 5">
                  <a:extLst>
                    <a:ext uri="{FF2B5EF4-FFF2-40B4-BE49-F238E27FC236}">
                      <a16:creationId xmlns:a16="http://schemas.microsoft.com/office/drawing/2014/main" id="{1FAF0D55-9269-482F-B0EA-93ACE3D975F7}"/>
                    </a:ext>
                  </a:extLst>
                </p:cNvPr>
                <p:cNvSpPr>
                  <a:spLocks/>
                </p:cNvSpPr>
                <p:nvPr/>
              </p:nvSpPr>
              <p:spPr bwMode="auto">
                <a:xfrm>
                  <a:off x="3960450" y="3311067"/>
                  <a:ext cx="2194140" cy="565150"/>
                </a:xfrm>
                <a:custGeom>
                  <a:avLst/>
                  <a:gdLst>
                    <a:gd name="T0" fmla="*/ 0 w 433"/>
                    <a:gd name="T1" fmla="*/ 181 h 181"/>
                    <a:gd name="T2" fmla="*/ 13 w 433"/>
                    <a:gd name="T3" fmla="*/ 91 h 181"/>
                    <a:gd name="T4" fmla="*/ 0 w 433"/>
                    <a:gd name="T5" fmla="*/ 0 h 181"/>
                    <a:gd name="T6" fmla="*/ 0 w 433"/>
                    <a:gd name="T7" fmla="*/ 0 h 181"/>
                    <a:gd name="T8" fmla="*/ 433 w 433"/>
                    <a:gd name="T9" fmla="*/ 0 h 181"/>
                  </a:gdLst>
                  <a:ahLst/>
                  <a:cxnLst>
                    <a:cxn ang="0">
                      <a:pos x="T0" y="T1"/>
                    </a:cxn>
                    <a:cxn ang="0">
                      <a:pos x="T2" y="T3"/>
                    </a:cxn>
                    <a:cxn ang="0">
                      <a:pos x="T4" y="T5"/>
                    </a:cxn>
                    <a:cxn ang="0">
                      <a:pos x="T6" y="T7"/>
                    </a:cxn>
                    <a:cxn ang="0">
                      <a:pos x="T8" y="T9"/>
                    </a:cxn>
                  </a:cxnLst>
                  <a:rect l="0" t="0" r="r" b="b"/>
                  <a:pathLst>
                    <a:path w="433" h="181">
                      <a:moveTo>
                        <a:pt x="0" y="181"/>
                      </a:moveTo>
                      <a:cubicBezTo>
                        <a:pt x="9" y="153"/>
                        <a:pt x="13" y="122"/>
                        <a:pt x="13" y="91"/>
                      </a:cubicBezTo>
                      <a:cubicBezTo>
                        <a:pt x="13" y="59"/>
                        <a:pt x="9" y="29"/>
                        <a:pt x="0" y="0"/>
                      </a:cubicBezTo>
                      <a:cubicBezTo>
                        <a:pt x="0" y="0"/>
                        <a:pt x="0" y="0"/>
                        <a:pt x="0" y="0"/>
                      </a:cubicBezTo>
                      <a:cubicBezTo>
                        <a:pt x="433" y="0"/>
                        <a:pt x="433" y="0"/>
                        <a:pt x="433" y="0"/>
                      </a:cubicBezTo>
                    </a:path>
                  </a:pathLst>
                </a:custGeom>
                <a:noFill/>
                <a:ln w="28575" cap="flat">
                  <a:solidFill>
                    <a:srgbClr val="1632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sp>
          <p:nvSpPr>
            <p:cNvPr id="29" name="TextBox 28">
              <a:extLst>
                <a:ext uri="{FF2B5EF4-FFF2-40B4-BE49-F238E27FC236}">
                  <a16:creationId xmlns:a16="http://schemas.microsoft.com/office/drawing/2014/main" id="{24A99F40-C35B-4120-AA56-6713544B2442}"/>
                </a:ext>
              </a:extLst>
            </p:cNvPr>
            <p:cNvSpPr txBox="1"/>
            <p:nvPr/>
          </p:nvSpPr>
          <p:spPr>
            <a:xfrm>
              <a:off x="2715729" y="2152036"/>
              <a:ext cx="396815" cy="461665"/>
            </a:xfrm>
            <a:prstGeom prst="rect">
              <a:avLst/>
            </a:prstGeom>
            <a:noFill/>
          </p:spPr>
          <p:txBody>
            <a:bodyPr wrap="square" rtlCol="0">
              <a:spAutoFit/>
            </a:bodyPr>
            <a:lstStyle/>
            <a:p>
              <a:r>
                <a:rPr lang="en-GB" sz="2400" dirty="0">
                  <a:solidFill>
                    <a:srgbClr val="FF0000"/>
                  </a:solidFill>
                  <a:latin typeface="Arial" panose="020B0604020202020204" pitchFamily="34" charset="0"/>
                  <a:cs typeface="Arial" panose="020B0604020202020204" pitchFamily="34" charset="0"/>
                </a:rPr>
                <a:t>0</a:t>
              </a:r>
            </a:p>
          </p:txBody>
        </p:sp>
        <p:sp>
          <p:nvSpPr>
            <p:cNvPr id="30" name="TextBox 29">
              <a:extLst>
                <a:ext uri="{FF2B5EF4-FFF2-40B4-BE49-F238E27FC236}">
                  <a16:creationId xmlns:a16="http://schemas.microsoft.com/office/drawing/2014/main" id="{8D7643F3-BD16-493E-BCD9-B1BE533671BB}"/>
                </a:ext>
              </a:extLst>
            </p:cNvPr>
            <p:cNvSpPr txBox="1"/>
            <p:nvPr/>
          </p:nvSpPr>
          <p:spPr>
            <a:xfrm>
              <a:off x="2943747" y="2111079"/>
              <a:ext cx="396815" cy="461665"/>
            </a:xfrm>
            <a:prstGeom prst="rect">
              <a:avLst/>
            </a:prstGeom>
            <a:noFill/>
          </p:spPr>
          <p:txBody>
            <a:bodyPr wrap="square" rtlCol="0">
              <a:spAutoFit/>
            </a:bodyPr>
            <a:lstStyle/>
            <a:p>
              <a:r>
                <a:rPr lang="en-GB" sz="2400" dirty="0">
                  <a:solidFill>
                    <a:srgbClr val="FF0000"/>
                  </a:solidFill>
                  <a:latin typeface="Arial" panose="020B0604020202020204" pitchFamily="34" charset="0"/>
                  <a:cs typeface="Arial" panose="020B0604020202020204" pitchFamily="34" charset="0"/>
                </a:rPr>
                <a:t>.</a:t>
              </a:r>
            </a:p>
          </p:txBody>
        </p:sp>
        <p:sp>
          <p:nvSpPr>
            <p:cNvPr id="31" name="TextBox 30">
              <a:extLst>
                <a:ext uri="{FF2B5EF4-FFF2-40B4-BE49-F238E27FC236}">
                  <a16:creationId xmlns:a16="http://schemas.microsoft.com/office/drawing/2014/main" id="{F700F619-C808-4D47-A497-0751CEE9AFE1}"/>
                </a:ext>
              </a:extLst>
            </p:cNvPr>
            <p:cNvSpPr txBox="1"/>
            <p:nvPr/>
          </p:nvSpPr>
          <p:spPr>
            <a:xfrm>
              <a:off x="3311851" y="2160288"/>
              <a:ext cx="396815" cy="461665"/>
            </a:xfrm>
            <a:prstGeom prst="rect">
              <a:avLst/>
            </a:prstGeom>
            <a:noFill/>
          </p:spPr>
          <p:txBody>
            <a:bodyPr wrap="square" rtlCol="0">
              <a:spAutoFit/>
            </a:bodyPr>
            <a:lstStyle/>
            <a:p>
              <a:r>
                <a:rPr lang="en-GB" sz="2400" dirty="0">
                  <a:solidFill>
                    <a:srgbClr val="FF0000"/>
                  </a:solidFill>
                  <a:latin typeface="Arial" panose="020B0604020202020204" pitchFamily="34" charset="0"/>
                  <a:cs typeface="Arial" panose="020B0604020202020204" pitchFamily="34" charset="0"/>
                </a:rPr>
                <a:t>6</a:t>
              </a:r>
            </a:p>
          </p:txBody>
        </p:sp>
      </p:grpSp>
    </p:spTree>
    <p:extLst>
      <p:ext uri="{BB962C8B-B14F-4D97-AF65-F5344CB8AC3E}">
        <p14:creationId xmlns:p14="http://schemas.microsoft.com/office/powerpoint/2010/main" val="1732328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Fractions to decimals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r>
                  <a:rPr lang="en-GB" dirty="0"/>
                  <a:t>This division calculation converts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13</m:t>
                        </m:r>
                      </m:num>
                      <m:den>
                        <m:r>
                          <a:rPr lang="en-GB" i="1">
                            <a:latin typeface="Cambria Math" panose="02040503050406030204" pitchFamily="18" charset="0"/>
                          </a:rPr>
                          <m:t>20</m:t>
                        </m:r>
                      </m:den>
                    </m:f>
                  </m:oMath>
                </a14:m>
                <a:r>
                  <a:rPr lang="en-GB" dirty="0"/>
                  <a:t> into a decimal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a:blip r:embed="rId2"/>
                <a:stretch>
                  <a:fillRect l="-2346" t="-707"/>
                </a:stretch>
              </a:blipFill>
            </p:spPr>
            <p:txBody>
              <a:bodyPr/>
              <a:lstStyle/>
              <a:p>
                <a:r>
                  <a:rPr lang="en-GB">
                    <a:noFill/>
                  </a:rPr>
                  <a:t> </a:t>
                </a:r>
              </a:p>
            </p:txBody>
          </p:sp>
        </mc:Fallback>
      </mc:AlternateContent>
      <p:sp>
        <p:nvSpPr>
          <p:cNvPr id="6" name="Text Placeholder 2">
            <a:extLst>
              <a:ext uri="{FF2B5EF4-FFF2-40B4-BE49-F238E27FC236}">
                <a16:creationId xmlns:a16="http://schemas.microsoft.com/office/drawing/2014/main" id="{8EF29EDB-024F-424F-AB31-ED800AFE1539}"/>
              </a:ext>
            </a:extLst>
          </p:cNvPr>
          <p:cNvSpPr txBox="1">
            <a:spLocks/>
          </p:cNvSpPr>
          <p:nvPr/>
        </p:nvSpPr>
        <p:spPr>
          <a:xfrm>
            <a:off x="724280" y="3650399"/>
            <a:ext cx="7797230" cy="2940181"/>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1B7EF3"/>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DA6218"/>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dirty="0">
                <a:solidFill>
                  <a:srgbClr val="0C3091"/>
                </a:solidFill>
              </a:rPr>
              <a:t>Divide 20 into 13, which goes </a:t>
            </a:r>
            <a:r>
              <a:rPr lang="en-GB" dirty="0">
                <a:solidFill>
                  <a:srgbClr val="FF0000"/>
                </a:solidFill>
              </a:rPr>
              <a:t>0</a:t>
            </a:r>
            <a:r>
              <a:rPr lang="en-GB" dirty="0">
                <a:solidFill>
                  <a:srgbClr val="0C3091"/>
                </a:solidFill>
              </a:rPr>
              <a:t> times, remainder </a:t>
            </a:r>
            <a:r>
              <a:rPr lang="en-GB" dirty="0">
                <a:solidFill>
                  <a:srgbClr val="FF0000"/>
                </a:solidFill>
              </a:rPr>
              <a:t>13</a:t>
            </a:r>
          </a:p>
          <a:p>
            <a:pPr lvl="1"/>
            <a:r>
              <a:rPr lang="en-GB" dirty="0">
                <a:solidFill>
                  <a:srgbClr val="DA9304"/>
                </a:solidFill>
              </a:rPr>
              <a:t>Carry the 13 to the next number to make 130</a:t>
            </a:r>
          </a:p>
          <a:p>
            <a:pPr lvl="1"/>
            <a:r>
              <a:rPr lang="en-GB" dirty="0">
                <a:solidFill>
                  <a:srgbClr val="163296"/>
                </a:solidFill>
              </a:rPr>
              <a:t>Divide 20 into 130, which goes </a:t>
            </a:r>
            <a:r>
              <a:rPr lang="en-GB" dirty="0">
                <a:solidFill>
                  <a:srgbClr val="FF0000"/>
                </a:solidFill>
              </a:rPr>
              <a:t>6</a:t>
            </a:r>
            <a:r>
              <a:rPr lang="en-GB" dirty="0">
                <a:solidFill>
                  <a:srgbClr val="163296"/>
                </a:solidFill>
              </a:rPr>
              <a:t> times, remainder </a:t>
            </a:r>
            <a:r>
              <a:rPr lang="en-GB" dirty="0">
                <a:solidFill>
                  <a:srgbClr val="FF0000"/>
                </a:solidFill>
              </a:rPr>
              <a:t>10</a:t>
            </a:r>
          </a:p>
          <a:p>
            <a:pPr lvl="1"/>
            <a:r>
              <a:rPr lang="en-GB" dirty="0">
                <a:solidFill>
                  <a:srgbClr val="DA9304"/>
                </a:solidFill>
              </a:rPr>
              <a:t>The remainder 10 is carried to the next number to make 100</a:t>
            </a:r>
          </a:p>
          <a:p>
            <a:pPr lvl="1"/>
            <a:r>
              <a:rPr lang="en-GB" dirty="0">
                <a:solidFill>
                  <a:srgbClr val="163296"/>
                </a:solidFill>
              </a:rPr>
              <a:t>Divide 20 into 100, which goes </a:t>
            </a:r>
            <a:r>
              <a:rPr lang="en-GB" dirty="0">
                <a:solidFill>
                  <a:srgbClr val="FF0000"/>
                </a:solidFill>
              </a:rPr>
              <a:t>5</a:t>
            </a:r>
            <a:r>
              <a:rPr lang="en-GB" dirty="0">
                <a:solidFill>
                  <a:srgbClr val="163296"/>
                </a:solidFill>
              </a:rPr>
              <a:t> times, remainder </a:t>
            </a:r>
            <a:r>
              <a:rPr lang="en-GB" dirty="0">
                <a:solidFill>
                  <a:srgbClr val="FF0000"/>
                </a:solidFill>
              </a:rPr>
              <a:t>0</a:t>
            </a:r>
          </a:p>
          <a:p>
            <a:pPr lvl="1"/>
            <a:r>
              <a:rPr lang="en-GB" dirty="0">
                <a:solidFill>
                  <a:srgbClr val="FF0000"/>
                </a:solidFill>
              </a:rPr>
              <a:t>Since there is no remainder, 0.65 is the final answer</a:t>
            </a:r>
          </a:p>
        </p:txBody>
      </p:sp>
      <p:grpSp>
        <p:nvGrpSpPr>
          <p:cNvPr id="14" name="Group 13">
            <a:extLst>
              <a:ext uri="{FF2B5EF4-FFF2-40B4-BE49-F238E27FC236}">
                <a16:creationId xmlns:a16="http://schemas.microsoft.com/office/drawing/2014/main" id="{F1578234-CDE4-40EB-BED1-5BCA2A0E09FD}"/>
              </a:ext>
            </a:extLst>
          </p:cNvPr>
          <p:cNvGrpSpPr/>
          <p:nvPr/>
        </p:nvGrpSpPr>
        <p:grpSpPr>
          <a:xfrm>
            <a:off x="1808295" y="2340173"/>
            <a:ext cx="3222756" cy="993070"/>
            <a:chOff x="1808295" y="2111079"/>
            <a:chExt cx="3222756" cy="993070"/>
          </a:xfrm>
        </p:grpSpPr>
        <p:grpSp>
          <p:nvGrpSpPr>
            <p:cNvPr id="10" name="Group 9">
              <a:extLst>
                <a:ext uri="{FF2B5EF4-FFF2-40B4-BE49-F238E27FC236}">
                  <a16:creationId xmlns:a16="http://schemas.microsoft.com/office/drawing/2014/main" id="{D2C725C5-918C-4A92-B54B-CDAA5A422F5D}"/>
                </a:ext>
              </a:extLst>
            </p:cNvPr>
            <p:cNvGrpSpPr/>
            <p:nvPr/>
          </p:nvGrpSpPr>
          <p:grpSpPr>
            <a:xfrm>
              <a:off x="1808295" y="2223309"/>
              <a:ext cx="3222756" cy="880840"/>
              <a:chOff x="3366746" y="2995377"/>
              <a:chExt cx="3222756" cy="880840"/>
            </a:xfrm>
          </p:grpSpPr>
          <p:sp>
            <p:nvSpPr>
              <p:cNvPr id="4" name="TextBox 3">
                <a:extLst>
                  <a:ext uri="{FF2B5EF4-FFF2-40B4-BE49-F238E27FC236}">
                    <a16:creationId xmlns:a16="http://schemas.microsoft.com/office/drawing/2014/main" id="{E8516C17-B5A8-487B-9315-3CEAA985769D}"/>
                  </a:ext>
                </a:extLst>
              </p:cNvPr>
              <p:cNvSpPr txBox="1"/>
              <p:nvPr/>
            </p:nvSpPr>
            <p:spPr>
              <a:xfrm>
                <a:off x="6294263" y="2995377"/>
                <a:ext cx="295239" cy="461665"/>
              </a:xfrm>
              <a:prstGeom prst="rect">
                <a:avLst/>
              </a:prstGeom>
              <a:noFill/>
            </p:spPr>
            <p:txBody>
              <a:bodyPr wrap="square" lIns="0" tIns="0" rIns="0" bIns="0" rtlCol="0">
                <a:spAutoFit/>
              </a:bodyPr>
              <a:lstStyle/>
              <a:p>
                <a:endParaRPr lang="en-GB" sz="3000" b="1">
                  <a:solidFill>
                    <a:srgbClr val="FF0000"/>
                  </a:solidFill>
                  <a:latin typeface="Cambria Math" panose="02040503050406030204" pitchFamily="18" charset="0"/>
                  <a:ea typeface="Cambria Math" panose="02040503050406030204" pitchFamily="18" charset="0"/>
                </a:endParaRPr>
              </a:p>
            </p:txBody>
          </p:sp>
          <p:grpSp>
            <p:nvGrpSpPr>
              <p:cNvPr id="7" name="Group 6">
                <a:extLst>
                  <a:ext uri="{FF2B5EF4-FFF2-40B4-BE49-F238E27FC236}">
                    <a16:creationId xmlns:a16="http://schemas.microsoft.com/office/drawing/2014/main" id="{52817923-52FA-4F60-9AB2-B4E947A83D8C}"/>
                  </a:ext>
                </a:extLst>
              </p:cNvPr>
              <p:cNvGrpSpPr/>
              <p:nvPr/>
            </p:nvGrpSpPr>
            <p:grpSpPr>
              <a:xfrm>
                <a:off x="3366746" y="3270477"/>
                <a:ext cx="2787844" cy="605740"/>
                <a:chOff x="3366746" y="3270477"/>
                <a:chExt cx="2787844" cy="605740"/>
              </a:xfrm>
            </p:grpSpPr>
            <p:sp>
              <p:nvSpPr>
                <p:cNvPr id="8" name="Rectangle 7">
                  <a:extLst>
                    <a:ext uri="{FF2B5EF4-FFF2-40B4-BE49-F238E27FC236}">
                      <a16:creationId xmlns:a16="http://schemas.microsoft.com/office/drawing/2014/main" id="{B9E87DAD-4F7C-4C5E-87E4-D48FB4E9CDBF}"/>
                    </a:ext>
                  </a:extLst>
                </p:cNvPr>
                <p:cNvSpPr/>
                <p:nvPr/>
              </p:nvSpPr>
              <p:spPr>
                <a:xfrm>
                  <a:off x="3366746" y="3270477"/>
                  <a:ext cx="2667717" cy="584775"/>
                </a:xfrm>
                <a:prstGeom prst="rect">
                  <a:avLst/>
                </a:prstGeom>
              </p:spPr>
              <p:txBody>
                <a:bodyPr wrap="none" lIns="0">
                  <a:spAutoFit/>
                </a:bodyPr>
                <a:lstStyle/>
                <a:p>
                  <a:r>
                    <a:rPr lang="en-GB" sz="3200" dirty="0">
                      <a:solidFill>
                        <a:srgbClr val="163296"/>
                      </a:solidFill>
                      <a:latin typeface="Arial" panose="020B0604020202020204" pitchFamily="34" charset="0"/>
                      <a:ea typeface="Cambria Math" panose="02040503050406030204" pitchFamily="18" charset="0"/>
                      <a:cs typeface="Arial" panose="020B0604020202020204" pitchFamily="34" charset="0"/>
                    </a:rPr>
                    <a:t> 20</a:t>
                  </a:r>
                  <a:r>
                    <a:rPr lang="en-GB" sz="3200" dirty="0">
                      <a:solidFill>
                        <a:srgbClr val="163296"/>
                      </a:solidFill>
                      <a:latin typeface="Cambria Math" panose="02040503050406030204" pitchFamily="18" charset="0"/>
                      <a:ea typeface="Cambria Math" panose="02040503050406030204" pitchFamily="18" charset="0"/>
                    </a:rPr>
                    <a:t>  </a:t>
                  </a:r>
                  <a:r>
                    <a:rPr lang="en-GB" sz="3200" dirty="0">
                      <a:solidFill>
                        <a:srgbClr val="163296"/>
                      </a:solidFill>
                      <a:latin typeface="Arial" panose="020B0604020202020204" pitchFamily="34" charset="0"/>
                      <a:ea typeface="Cambria Math" panose="02040503050406030204" pitchFamily="18" charset="0"/>
                      <a:cs typeface="Arial" panose="020B0604020202020204" pitchFamily="34" charset="0"/>
                    </a:rPr>
                    <a:t>13</a:t>
                  </a:r>
                  <a:r>
                    <a:rPr lang="en-GB" sz="3200" baseline="30000" dirty="0">
                      <a:solidFill>
                        <a:srgbClr val="FF0000"/>
                      </a:solidFill>
                      <a:latin typeface="Arial" panose="020B0604020202020204" pitchFamily="34" charset="0"/>
                      <a:ea typeface="Cambria Math" panose="02040503050406030204" pitchFamily="18" charset="0"/>
                      <a:cs typeface="Arial" panose="020B0604020202020204" pitchFamily="34" charset="0"/>
                    </a:rPr>
                    <a:t> </a:t>
                  </a:r>
                  <a:r>
                    <a:rPr lang="en-GB" sz="3200" dirty="0">
                      <a:solidFill>
                        <a:srgbClr val="163296"/>
                      </a:solidFill>
                      <a:latin typeface="Arial" panose="020B0604020202020204" pitchFamily="34" charset="0"/>
                      <a:ea typeface="Cambria Math" panose="02040503050406030204" pitchFamily="18" charset="0"/>
                      <a:cs typeface="Arial" panose="020B0604020202020204" pitchFamily="34" charset="0"/>
                    </a:rPr>
                    <a:t>.</a:t>
                  </a:r>
                  <a:r>
                    <a:rPr lang="en-GB" sz="2400" baseline="60000" dirty="0">
                      <a:solidFill>
                        <a:srgbClr val="FF0000"/>
                      </a:solidFill>
                      <a:latin typeface="Arial" panose="020B0604020202020204" pitchFamily="34" charset="0"/>
                      <a:ea typeface="Cambria Math" panose="02040503050406030204" pitchFamily="18" charset="0"/>
                      <a:cs typeface="Arial" panose="020B0604020202020204" pitchFamily="34" charset="0"/>
                    </a:rPr>
                    <a:t>13</a:t>
                  </a:r>
                  <a:r>
                    <a:rPr lang="en-GB" sz="3200" dirty="0">
                      <a:solidFill>
                        <a:srgbClr val="163296"/>
                      </a:solidFill>
                      <a:latin typeface="Arial" panose="020B0604020202020204" pitchFamily="34" charset="0"/>
                      <a:ea typeface="Cambria Math" panose="02040503050406030204" pitchFamily="18" charset="0"/>
                      <a:cs typeface="Arial" panose="020B0604020202020204" pitchFamily="34" charset="0"/>
                    </a:rPr>
                    <a:t>0</a:t>
                  </a:r>
                  <a:r>
                    <a:rPr lang="en-GB" sz="2400" baseline="60000" dirty="0">
                      <a:solidFill>
                        <a:srgbClr val="FF0000"/>
                      </a:solidFill>
                      <a:latin typeface="Arial" panose="020B0604020202020204" pitchFamily="34" charset="0"/>
                      <a:ea typeface="Cambria Math" panose="02040503050406030204" pitchFamily="18" charset="0"/>
                      <a:cs typeface="Arial" panose="020B0604020202020204" pitchFamily="34" charset="0"/>
                    </a:rPr>
                    <a:t>10</a:t>
                  </a:r>
                  <a:r>
                    <a:rPr lang="en-GB" sz="3200" dirty="0">
                      <a:solidFill>
                        <a:srgbClr val="163296"/>
                      </a:solidFill>
                      <a:latin typeface="Arial" panose="020B0604020202020204" pitchFamily="34" charset="0"/>
                      <a:ea typeface="Cambria Math" panose="02040503050406030204" pitchFamily="18" charset="0"/>
                      <a:cs typeface="Arial" panose="020B0604020202020204" pitchFamily="34" charset="0"/>
                    </a:rPr>
                    <a:t>0</a:t>
                  </a:r>
                  <a:r>
                    <a:rPr lang="en-GB" sz="3200" dirty="0">
                      <a:solidFill>
                        <a:srgbClr val="1B7EF3"/>
                      </a:solidFill>
                      <a:latin typeface="Cambria Math" panose="02040503050406030204" pitchFamily="18" charset="0"/>
                      <a:ea typeface="Cambria Math" panose="02040503050406030204" pitchFamily="18" charset="0"/>
                    </a:rPr>
                    <a:t>  </a:t>
                  </a:r>
                </a:p>
              </p:txBody>
            </p:sp>
            <p:sp>
              <p:nvSpPr>
                <p:cNvPr id="9" name="Freeform 5">
                  <a:extLst>
                    <a:ext uri="{FF2B5EF4-FFF2-40B4-BE49-F238E27FC236}">
                      <a16:creationId xmlns:a16="http://schemas.microsoft.com/office/drawing/2014/main" id="{FDC27D8A-8403-45CA-B344-BAF2EF9B5413}"/>
                    </a:ext>
                  </a:extLst>
                </p:cNvPr>
                <p:cNvSpPr>
                  <a:spLocks/>
                </p:cNvSpPr>
                <p:nvPr/>
              </p:nvSpPr>
              <p:spPr bwMode="auto">
                <a:xfrm>
                  <a:off x="3960450" y="3311067"/>
                  <a:ext cx="2194140" cy="565150"/>
                </a:xfrm>
                <a:custGeom>
                  <a:avLst/>
                  <a:gdLst>
                    <a:gd name="T0" fmla="*/ 0 w 433"/>
                    <a:gd name="T1" fmla="*/ 181 h 181"/>
                    <a:gd name="T2" fmla="*/ 13 w 433"/>
                    <a:gd name="T3" fmla="*/ 91 h 181"/>
                    <a:gd name="T4" fmla="*/ 0 w 433"/>
                    <a:gd name="T5" fmla="*/ 0 h 181"/>
                    <a:gd name="T6" fmla="*/ 0 w 433"/>
                    <a:gd name="T7" fmla="*/ 0 h 181"/>
                    <a:gd name="T8" fmla="*/ 433 w 433"/>
                    <a:gd name="T9" fmla="*/ 0 h 181"/>
                  </a:gdLst>
                  <a:ahLst/>
                  <a:cxnLst>
                    <a:cxn ang="0">
                      <a:pos x="T0" y="T1"/>
                    </a:cxn>
                    <a:cxn ang="0">
                      <a:pos x="T2" y="T3"/>
                    </a:cxn>
                    <a:cxn ang="0">
                      <a:pos x="T4" y="T5"/>
                    </a:cxn>
                    <a:cxn ang="0">
                      <a:pos x="T6" y="T7"/>
                    </a:cxn>
                    <a:cxn ang="0">
                      <a:pos x="T8" y="T9"/>
                    </a:cxn>
                  </a:cxnLst>
                  <a:rect l="0" t="0" r="r" b="b"/>
                  <a:pathLst>
                    <a:path w="433" h="181">
                      <a:moveTo>
                        <a:pt x="0" y="181"/>
                      </a:moveTo>
                      <a:cubicBezTo>
                        <a:pt x="9" y="153"/>
                        <a:pt x="13" y="122"/>
                        <a:pt x="13" y="91"/>
                      </a:cubicBezTo>
                      <a:cubicBezTo>
                        <a:pt x="13" y="59"/>
                        <a:pt x="9" y="29"/>
                        <a:pt x="0" y="0"/>
                      </a:cubicBezTo>
                      <a:cubicBezTo>
                        <a:pt x="0" y="0"/>
                        <a:pt x="0" y="0"/>
                        <a:pt x="0" y="0"/>
                      </a:cubicBezTo>
                      <a:cubicBezTo>
                        <a:pt x="433" y="0"/>
                        <a:pt x="433" y="0"/>
                        <a:pt x="433" y="0"/>
                      </a:cubicBezTo>
                    </a:path>
                  </a:pathLst>
                </a:custGeom>
                <a:noFill/>
                <a:ln w="28575" cap="flat">
                  <a:solidFill>
                    <a:srgbClr val="1632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sp>
          <p:nvSpPr>
            <p:cNvPr id="5" name="TextBox 4">
              <a:extLst>
                <a:ext uri="{FF2B5EF4-FFF2-40B4-BE49-F238E27FC236}">
                  <a16:creationId xmlns:a16="http://schemas.microsoft.com/office/drawing/2014/main" id="{3DD87C4E-607D-40F2-A3DD-DCA9BF83BEE9}"/>
                </a:ext>
              </a:extLst>
            </p:cNvPr>
            <p:cNvSpPr txBox="1"/>
            <p:nvPr/>
          </p:nvSpPr>
          <p:spPr>
            <a:xfrm>
              <a:off x="2715729" y="2152036"/>
              <a:ext cx="396815" cy="461665"/>
            </a:xfrm>
            <a:prstGeom prst="rect">
              <a:avLst/>
            </a:prstGeom>
            <a:noFill/>
          </p:spPr>
          <p:txBody>
            <a:bodyPr wrap="square" rtlCol="0">
              <a:spAutoFit/>
            </a:bodyPr>
            <a:lstStyle/>
            <a:p>
              <a:r>
                <a:rPr lang="en-GB" sz="2400" dirty="0">
                  <a:solidFill>
                    <a:srgbClr val="FF0000"/>
                  </a:solidFill>
                  <a:latin typeface="Arial" panose="020B0604020202020204" pitchFamily="34" charset="0"/>
                  <a:cs typeface="Arial" panose="020B0604020202020204" pitchFamily="34" charset="0"/>
                </a:rPr>
                <a:t>0</a:t>
              </a:r>
            </a:p>
          </p:txBody>
        </p:sp>
        <p:sp>
          <p:nvSpPr>
            <p:cNvPr id="11" name="TextBox 10">
              <a:extLst>
                <a:ext uri="{FF2B5EF4-FFF2-40B4-BE49-F238E27FC236}">
                  <a16:creationId xmlns:a16="http://schemas.microsoft.com/office/drawing/2014/main" id="{5AE8C9F2-2956-4E37-B693-4D29130A701B}"/>
                </a:ext>
              </a:extLst>
            </p:cNvPr>
            <p:cNvSpPr txBox="1"/>
            <p:nvPr/>
          </p:nvSpPr>
          <p:spPr>
            <a:xfrm>
              <a:off x="2943747" y="2111079"/>
              <a:ext cx="396815" cy="461665"/>
            </a:xfrm>
            <a:prstGeom prst="rect">
              <a:avLst/>
            </a:prstGeom>
            <a:noFill/>
          </p:spPr>
          <p:txBody>
            <a:bodyPr wrap="square" rtlCol="0">
              <a:spAutoFit/>
            </a:bodyPr>
            <a:lstStyle/>
            <a:p>
              <a:r>
                <a:rPr lang="en-GB" sz="2400" dirty="0">
                  <a:solidFill>
                    <a:srgbClr val="FF0000"/>
                  </a:solidFill>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D993D664-E85D-4F80-BC1E-9F85D437CA79}"/>
                </a:ext>
              </a:extLst>
            </p:cNvPr>
            <p:cNvSpPr txBox="1"/>
            <p:nvPr/>
          </p:nvSpPr>
          <p:spPr>
            <a:xfrm>
              <a:off x="3311851" y="2160288"/>
              <a:ext cx="396815" cy="461665"/>
            </a:xfrm>
            <a:prstGeom prst="rect">
              <a:avLst/>
            </a:prstGeom>
            <a:noFill/>
          </p:spPr>
          <p:txBody>
            <a:bodyPr wrap="square" rtlCol="0">
              <a:spAutoFit/>
            </a:bodyPr>
            <a:lstStyle/>
            <a:p>
              <a:r>
                <a:rPr lang="en-GB" sz="2400" dirty="0">
                  <a:solidFill>
                    <a:srgbClr val="FF0000"/>
                  </a:solidFill>
                  <a:latin typeface="Arial" panose="020B0604020202020204" pitchFamily="34" charset="0"/>
                  <a:cs typeface="Arial" panose="020B0604020202020204" pitchFamily="34" charset="0"/>
                </a:rPr>
                <a:t>6</a:t>
              </a:r>
            </a:p>
          </p:txBody>
        </p:sp>
        <p:sp>
          <p:nvSpPr>
            <p:cNvPr id="13" name="TextBox 12">
              <a:extLst>
                <a:ext uri="{FF2B5EF4-FFF2-40B4-BE49-F238E27FC236}">
                  <a16:creationId xmlns:a16="http://schemas.microsoft.com/office/drawing/2014/main" id="{CE1F90E1-9FCA-4C77-878F-4F7FB1F32E3D}"/>
                </a:ext>
              </a:extLst>
            </p:cNvPr>
            <p:cNvSpPr txBox="1"/>
            <p:nvPr/>
          </p:nvSpPr>
          <p:spPr>
            <a:xfrm>
              <a:off x="3759778" y="2160527"/>
              <a:ext cx="396815" cy="461665"/>
            </a:xfrm>
            <a:prstGeom prst="rect">
              <a:avLst/>
            </a:prstGeom>
            <a:noFill/>
          </p:spPr>
          <p:txBody>
            <a:bodyPr wrap="square" rtlCol="0">
              <a:spAutoFit/>
            </a:bodyPr>
            <a:lstStyle/>
            <a:p>
              <a:r>
                <a:rPr lang="en-GB" sz="2400" dirty="0">
                  <a:solidFill>
                    <a:srgbClr val="FF0000"/>
                  </a:solidFill>
                  <a:latin typeface="Arial" panose="020B0604020202020204" pitchFamily="34" charset="0"/>
                  <a:cs typeface="Arial" panose="020B0604020202020204" pitchFamily="34" charset="0"/>
                </a:rPr>
                <a:t>5</a:t>
              </a:r>
            </a:p>
          </p:txBody>
        </p:sp>
      </p:grpSp>
      <p:pic>
        <p:nvPicPr>
          <p:cNvPr id="19" name="Graphic 18">
            <a:extLst>
              <a:ext uri="{FF2B5EF4-FFF2-40B4-BE49-F238E27FC236}">
                <a16:creationId xmlns:a16="http://schemas.microsoft.com/office/drawing/2014/main" id="{34700CD7-E6CC-4057-A130-7F0C6F2715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6000" y="1786499"/>
            <a:ext cx="360000" cy="360000"/>
          </a:xfrm>
          <a:prstGeom prst="rect">
            <a:avLst/>
          </a:prstGeom>
        </p:spPr>
      </p:pic>
    </p:spTree>
    <p:extLst>
      <p:ext uri="{BB962C8B-B14F-4D97-AF65-F5344CB8AC3E}">
        <p14:creationId xmlns:p14="http://schemas.microsoft.com/office/powerpoint/2010/main" val="4274965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AA49619-0B07-4ADB-8F0B-FEDEF37FD40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6000" y="1718374"/>
            <a:ext cx="360000" cy="360000"/>
          </a:xfrm>
          <a:prstGeom prst="rect">
            <a:avLst/>
          </a:prstGeom>
        </p:spPr>
      </p:pic>
      <p:sp>
        <p:nvSpPr>
          <p:cNvPr id="2" name="Text Placeholder 1">
            <a:extLst>
              <a:ext uri="{FF2B5EF4-FFF2-40B4-BE49-F238E27FC236}">
                <a16:creationId xmlns:a16="http://schemas.microsoft.com/office/drawing/2014/main" id="{CB0344E0-4576-49D9-AFD2-BBA0C2DE63F6}"/>
              </a:ext>
            </a:extLst>
          </p:cNvPr>
          <p:cNvSpPr>
            <a:spLocks noGrp="1"/>
          </p:cNvSpPr>
          <p:nvPr>
            <p:ph type="body" sz="quarter" idx="13"/>
          </p:nvPr>
        </p:nvSpPr>
        <p:spPr/>
        <p:txBody>
          <a:bodyPr/>
          <a:lstStyle/>
          <a:p>
            <a:r>
              <a:rPr lang="en-GB" dirty="0"/>
              <a:t>Fractions to decimals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E403EADD-8A9B-412A-920E-8E3AEA8DD987}"/>
                  </a:ext>
                </a:extLst>
              </p:cNvPr>
              <p:cNvSpPr>
                <a:spLocks noGrp="1"/>
              </p:cNvSpPr>
              <p:nvPr>
                <p:ph type="body" sz="quarter" idx="14"/>
              </p:nvPr>
            </p:nvSpPr>
            <p:spPr>
              <a:xfrm>
                <a:off x="724280" y="1704179"/>
                <a:ext cx="7797230" cy="4058266"/>
              </a:xfrm>
            </p:spPr>
            <p:txBody>
              <a:bodyPr/>
              <a:lstStyle/>
              <a:p>
                <a:r>
                  <a:rPr lang="en-GB" dirty="0"/>
                  <a:t>Alex has to put these numbers into ascending order</a:t>
                </a:r>
              </a:p>
              <a:p>
                <a:pPr marL="444500" lvl="1" indent="0">
                  <a:buNone/>
                </a:pPr>
                <a:r>
                  <a:rPr lang="en-US" dirty="0"/>
                  <a:t>						</a:t>
                </a:r>
                <a14:m>
                  <m:oMath xmlns:m="http://schemas.openxmlformats.org/officeDocument/2006/math">
                    <m:f>
                      <m:fPr>
                        <m:ctrlPr>
                          <a:rPr lang="en-US" i="1">
                            <a:latin typeface="Cambria Math" panose="02040503050406030204" pitchFamily="18" charset="0"/>
                          </a:rPr>
                        </m:ctrlPr>
                      </m:fPr>
                      <m:num>
                        <m:r>
                          <a:rPr lang="en-GB" b="0" i="1" smtClean="0">
                            <a:latin typeface="Cambria Math" panose="02040503050406030204" pitchFamily="18" charset="0"/>
                          </a:rPr>
                          <m:t>13</m:t>
                        </m:r>
                      </m:num>
                      <m:den>
                        <m:r>
                          <a:rPr lang="en-GB" b="0" i="1" smtClean="0">
                            <a:latin typeface="Cambria Math" panose="02040503050406030204" pitchFamily="18" charset="0"/>
                          </a:rPr>
                          <m:t>20</m:t>
                        </m:r>
                      </m:den>
                    </m:f>
                  </m:oMath>
                </a14:m>
                <a:r>
                  <a:rPr lang="en-US" dirty="0"/>
                  <a:t>,  0.67, 66.6%, </a:t>
                </a:r>
                <a14:m>
                  <m:oMath xmlns:m="http://schemas.openxmlformats.org/officeDocument/2006/math">
                    <m:f>
                      <m:fPr>
                        <m:ctrlPr>
                          <a:rPr lang="en-US" i="1">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oMath>
                </a14:m>
                <a:endParaRPr lang="en-GB" dirty="0"/>
              </a:p>
              <a:p>
                <a:pPr lvl="1"/>
                <a:r>
                  <a:rPr lang="en-GB" dirty="0"/>
                  <a:t>66.6% = 0.666</a:t>
                </a:r>
              </a:p>
              <a:p>
                <a:pPr lvl="1"/>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13</m:t>
                        </m:r>
                      </m:num>
                      <m:den>
                        <m:r>
                          <a:rPr lang="en-GB" b="0" i="1" smtClean="0">
                            <a:latin typeface="Cambria Math" panose="02040503050406030204" pitchFamily="18" charset="0"/>
                          </a:rPr>
                          <m:t>20</m:t>
                        </m:r>
                      </m:den>
                    </m:f>
                  </m:oMath>
                </a14:m>
                <a:r>
                  <a:rPr lang="en-GB" dirty="0"/>
                  <a:t> = 0.65</a:t>
                </a:r>
              </a:p>
              <a:p>
                <a:pPr lvl="2"/>
                <a:r>
                  <a:rPr lang="en-GB" dirty="0"/>
                  <a:t>Convert </a:t>
                </a:r>
                <a14:m>
                  <m:oMath xmlns:m="http://schemas.openxmlformats.org/officeDocument/2006/math">
                    <m:f>
                      <m:fPr>
                        <m:ctrlPr>
                          <a:rPr lang="en-US" i="1">
                            <a:latin typeface="Cambria Math" panose="02040503050406030204" pitchFamily="18" charset="0"/>
                          </a:rPr>
                        </m:ctrlPr>
                      </m:fPr>
                      <m:num>
                        <m:r>
                          <a:rPr lang="en-GB" i="1">
                            <a:latin typeface="Cambria Math" panose="02040503050406030204" pitchFamily="18" charset="0"/>
                          </a:rPr>
                          <m:t>2</m:t>
                        </m:r>
                      </m:num>
                      <m:den>
                        <m:r>
                          <a:rPr lang="en-GB" i="1">
                            <a:latin typeface="Cambria Math" panose="02040503050406030204" pitchFamily="18" charset="0"/>
                          </a:rPr>
                          <m:t>3</m:t>
                        </m:r>
                      </m:den>
                    </m:f>
                  </m:oMath>
                </a14:m>
                <a:r>
                  <a:rPr lang="en-GB" dirty="0"/>
                  <a:t> to a decimal, without a calculator</a:t>
                </a:r>
              </a:p>
              <a:p>
                <a:pPr lvl="2"/>
                <a:r>
                  <a:rPr lang="en-GB" dirty="0"/>
                  <a:t>Give your answer to 4 decimal places</a:t>
                </a:r>
              </a:p>
              <a:p>
                <a:pPr lvl="2"/>
                <a:r>
                  <a:rPr lang="en-GB" dirty="0"/>
                  <a:t>Put the numbers in ascending order</a:t>
                </a:r>
              </a:p>
            </p:txBody>
          </p:sp>
        </mc:Choice>
        <mc:Fallback xmlns="">
          <p:sp>
            <p:nvSpPr>
              <p:cNvPr id="3" name="Text Placeholder 2">
                <a:extLst>
                  <a:ext uri="{FF2B5EF4-FFF2-40B4-BE49-F238E27FC236}">
                    <a16:creationId xmlns:a16="http://schemas.microsoft.com/office/drawing/2014/main" id="{E403EADD-8A9B-412A-920E-8E3AEA8DD987}"/>
                  </a:ext>
                </a:extLst>
              </p:cNvPr>
              <p:cNvSpPr>
                <a:spLocks noGrp="1" noRot="1" noChangeAspect="1" noMove="1" noResize="1" noEditPoints="1" noAdjustHandles="1" noChangeArrowheads="1" noChangeShapeType="1" noTextEdit="1"/>
              </p:cNvSpPr>
              <p:nvPr>
                <p:ph type="body" sz="quarter" idx="14"/>
              </p:nvPr>
            </p:nvSpPr>
            <p:spPr>
              <a:xfrm>
                <a:off x="724280" y="1704179"/>
                <a:ext cx="7797230" cy="4058266"/>
              </a:xfrm>
              <a:blipFill>
                <a:blip r:embed="rId4"/>
                <a:stretch>
                  <a:fillRect l="-2346" t="-2256"/>
                </a:stretch>
              </a:blipFill>
            </p:spPr>
            <p:txBody>
              <a:bodyPr/>
              <a:lstStyle/>
              <a:p>
                <a:r>
                  <a:rPr lang="en-GB">
                    <a:noFill/>
                  </a:rPr>
                  <a:t> </a:t>
                </a:r>
              </a:p>
            </p:txBody>
          </p:sp>
        </mc:Fallback>
      </mc:AlternateContent>
    </p:spTree>
    <p:extLst>
      <p:ext uri="{BB962C8B-B14F-4D97-AF65-F5344CB8AC3E}">
        <p14:creationId xmlns:p14="http://schemas.microsoft.com/office/powerpoint/2010/main" val="73920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1624DE6-9FE6-4145-AF62-425B7198B8C4}"/>
              </a:ext>
            </a:extLst>
          </p:cNvPr>
          <p:cNvSpPr>
            <a:spLocks noGrp="1"/>
          </p:cNvSpPr>
          <p:nvPr>
            <p:ph type="body" sz="quarter" idx="13"/>
          </p:nvPr>
        </p:nvSpPr>
        <p:spPr/>
        <p:txBody>
          <a:bodyPr/>
          <a:lstStyle/>
          <a:p>
            <a:r>
              <a:rPr lang="en-GB" dirty="0"/>
              <a:t>Thirteenths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7BC357BF-AC1D-45E4-AE04-DF725D6A31BF}"/>
                  </a:ext>
                </a:extLst>
              </p:cNvPr>
              <p:cNvSpPr>
                <a:spLocks noGrp="1"/>
              </p:cNvSpPr>
              <p:nvPr>
                <p:ph type="body" sz="quarter" idx="14"/>
              </p:nvPr>
            </p:nvSpPr>
            <p:spPr/>
            <p:txBody>
              <a:bodyPr/>
              <a:lstStyle/>
              <a:p>
                <a:r>
                  <a:rPr lang="en-GB" dirty="0"/>
                  <a:t>Use your calculator to convert </a:t>
                </a:r>
                <a14:m>
                  <m:oMath xmlns:m="http://schemas.openxmlformats.org/officeDocument/2006/math">
                    <m:f>
                      <m:fPr>
                        <m:ctrlPr>
                          <a:rPr lang="en-GB" i="1" smtClean="0">
                            <a:latin typeface="Cambria Math" panose="02040503050406030204" pitchFamily="18" charset="0"/>
                          </a:rPr>
                        </m:ctrlPr>
                      </m:fPr>
                      <m:num>
                        <m:r>
                          <a:rPr lang="en-GB" smtClean="0">
                            <a:latin typeface="Cambria Math" panose="02040503050406030204" pitchFamily="18" charset="0"/>
                          </a:rPr>
                          <m:t>2</m:t>
                        </m:r>
                      </m:num>
                      <m:den>
                        <m:r>
                          <a:rPr lang="en-GB" smtClean="0">
                            <a:latin typeface="Cambria Math" panose="02040503050406030204" pitchFamily="18" charset="0"/>
                          </a:rPr>
                          <m:t>13</m:t>
                        </m:r>
                      </m:den>
                    </m:f>
                  </m:oMath>
                </a14:m>
                <a:r>
                  <a:rPr lang="en-GB" dirty="0"/>
                  <a:t> into a decimal</a:t>
                </a:r>
              </a:p>
              <a:p>
                <a:pPr lvl="1"/>
                <a:r>
                  <a:rPr lang="en-GB" dirty="0"/>
                  <a:t>Do the same for:   </a:t>
                </a:r>
                <a14:m>
                  <m:oMath xmlns:m="http://schemas.openxmlformats.org/officeDocument/2006/math">
                    <m:f>
                      <m:fPr>
                        <m:ctrlPr>
                          <a:rPr lang="en-GB" i="1">
                            <a:latin typeface="Cambria Math" panose="02040503050406030204" pitchFamily="18" charset="0"/>
                          </a:rPr>
                        </m:ctrlPr>
                      </m:fPr>
                      <m:num>
                        <m:r>
                          <a:rPr lang="en-GB" smtClean="0">
                            <a:latin typeface="Cambria Math" panose="02040503050406030204" pitchFamily="18" charset="0"/>
                          </a:rPr>
                          <m:t>5</m:t>
                        </m:r>
                      </m:num>
                      <m:den>
                        <m:r>
                          <a:rPr lang="en-GB">
                            <a:latin typeface="Cambria Math" panose="02040503050406030204" pitchFamily="18" charset="0"/>
                          </a:rPr>
                          <m:t>13</m:t>
                        </m:r>
                      </m:den>
                    </m:f>
                    <m:r>
                      <a:rPr lang="en-GB" smtClean="0">
                        <a:latin typeface="Cambria Math" panose="02040503050406030204" pitchFamily="18" charset="0"/>
                      </a:rPr>
                      <m:t> ,  </m:t>
                    </m:r>
                    <m:f>
                      <m:fPr>
                        <m:ctrlPr>
                          <a:rPr lang="en-GB" i="1">
                            <a:latin typeface="Cambria Math" panose="02040503050406030204" pitchFamily="18" charset="0"/>
                          </a:rPr>
                        </m:ctrlPr>
                      </m:fPr>
                      <m:num>
                        <m:r>
                          <a:rPr lang="en-GB" smtClean="0">
                            <a:latin typeface="Cambria Math" panose="02040503050406030204" pitchFamily="18" charset="0"/>
                          </a:rPr>
                          <m:t>8</m:t>
                        </m:r>
                      </m:num>
                      <m:den>
                        <m:r>
                          <a:rPr lang="en-GB">
                            <a:latin typeface="Cambria Math" panose="02040503050406030204" pitchFamily="18" charset="0"/>
                          </a:rPr>
                          <m:t>13</m:t>
                        </m:r>
                      </m:den>
                    </m:f>
                  </m:oMath>
                </a14:m>
                <a:r>
                  <a:rPr lang="en-GB" dirty="0"/>
                  <a:t> and </a:t>
                </a:r>
                <a14:m>
                  <m:oMath xmlns:m="http://schemas.openxmlformats.org/officeDocument/2006/math">
                    <m:f>
                      <m:fPr>
                        <m:ctrlPr>
                          <a:rPr lang="en-GB" i="1">
                            <a:latin typeface="Cambria Math" panose="02040503050406030204" pitchFamily="18" charset="0"/>
                          </a:rPr>
                        </m:ctrlPr>
                      </m:fPr>
                      <m:num>
                        <m:r>
                          <a:rPr lang="en-GB" smtClean="0">
                            <a:latin typeface="Cambria Math" panose="02040503050406030204" pitchFamily="18" charset="0"/>
                          </a:rPr>
                          <m:t>11</m:t>
                        </m:r>
                      </m:num>
                      <m:den>
                        <m:r>
                          <a:rPr lang="en-GB">
                            <a:latin typeface="Cambria Math" panose="02040503050406030204" pitchFamily="18" charset="0"/>
                          </a:rPr>
                          <m:t>13</m:t>
                        </m:r>
                      </m:den>
                    </m:f>
                  </m:oMath>
                </a14:m>
                <a:r>
                  <a:rPr lang="en-GB" dirty="0"/>
                  <a:t> </a:t>
                </a:r>
              </a:p>
              <a:p>
                <a:pPr lvl="1"/>
                <a:r>
                  <a:rPr lang="en-GB" dirty="0"/>
                  <a:t>What do you notice about these fractions?</a:t>
                </a:r>
              </a:p>
              <a:p>
                <a:pPr lvl="2"/>
                <a:r>
                  <a:rPr lang="en-GB" dirty="0"/>
                  <a:t>Explore other fractions with a denominator of 13</a:t>
                </a:r>
              </a:p>
              <a:p>
                <a:pPr lvl="2"/>
                <a:r>
                  <a:rPr lang="en-GB" dirty="0"/>
                  <a:t>Describe the patterns you can see in the numbers</a:t>
                </a:r>
              </a:p>
            </p:txBody>
          </p:sp>
        </mc:Choice>
        <mc:Fallback xmlns="">
          <p:sp>
            <p:nvSpPr>
              <p:cNvPr id="5" name="Text Placeholder 4">
                <a:extLst>
                  <a:ext uri="{FF2B5EF4-FFF2-40B4-BE49-F238E27FC236}">
                    <a16:creationId xmlns:a16="http://schemas.microsoft.com/office/drawing/2014/main" id="{7BC357BF-AC1D-45E4-AE04-DF725D6A31BF}"/>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2346" t="-353"/>
                </a:stretch>
              </a:blipFill>
            </p:spPr>
            <p:txBody>
              <a:bodyPr/>
              <a:lstStyle/>
              <a:p>
                <a:r>
                  <a:rPr lang="en-GB">
                    <a:noFill/>
                  </a:rPr>
                  <a:t> </a:t>
                </a:r>
              </a:p>
            </p:txBody>
          </p:sp>
        </mc:Fallback>
      </mc:AlternateContent>
    </p:spTree>
    <p:extLst>
      <p:ext uri="{BB962C8B-B14F-4D97-AF65-F5344CB8AC3E}">
        <p14:creationId xmlns:p14="http://schemas.microsoft.com/office/powerpoint/2010/main" val="1855006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F03AE2-ACD4-44B8-A699-BCE6BD56F2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658418"/>
            <a:ext cx="9144001" cy="6199582"/>
          </a:xfrm>
          <a:prstGeom prst="rect">
            <a:avLst/>
          </a:prstGeom>
        </p:spPr>
      </p:pic>
      <p:sp>
        <p:nvSpPr>
          <p:cNvPr id="2" name="Text Placeholder 1">
            <a:extLst>
              <a:ext uri="{FF2B5EF4-FFF2-40B4-BE49-F238E27FC236}">
                <a16:creationId xmlns:a16="http://schemas.microsoft.com/office/drawing/2014/main" id="{43D12D75-C1BE-4084-A08A-C992ED872EA8}"/>
              </a:ext>
            </a:extLst>
          </p:cNvPr>
          <p:cNvSpPr>
            <a:spLocks noGrp="1"/>
          </p:cNvSpPr>
          <p:nvPr>
            <p:ph type="body" sz="quarter" idx="13"/>
          </p:nvPr>
        </p:nvSpPr>
        <p:spPr/>
        <p:txBody>
          <a:bodyPr/>
          <a:lstStyle/>
          <a:p>
            <a:r>
              <a:rPr lang="en-GB" dirty="0">
                <a:solidFill>
                  <a:schemeClr val="bg1"/>
                </a:solidFill>
              </a:rPr>
              <a:t>Plenary</a:t>
            </a:r>
          </a:p>
        </p:txBody>
      </p:sp>
      <p:sp>
        <p:nvSpPr>
          <p:cNvPr id="3" name="Text Placeholder 2">
            <a:extLst>
              <a:ext uri="{FF2B5EF4-FFF2-40B4-BE49-F238E27FC236}">
                <a16:creationId xmlns:a16="http://schemas.microsoft.com/office/drawing/2014/main" id="{77D07BE5-6806-4A01-A152-001263FDF163}"/>
              </a:ext>
            </a:extLst>
          </p:cNvPr>
          <p:cNvSpPr>
            <a:spLocks noGrp="1"/>
          </p:cNvSpPr>
          <p:nvPr>
            <p:ph type="body" sz="quarter" idx="14"/>
          </p:nvPr>
        </p:nvSpPr>
        <p:spPr/>
        <p:txBody>
          <a:bodyPr/>
          <a:lstStyle/>
          <a:p>
            <a:r>
              <a:rPr lang="en-GB" dirty="0">
                <a:solidFill>
                  <a:schemeClr val="bg1"/>
                </a:solidFill>
              </a:rPr>
              <a:t>Flick uses a 2 metre length of </a:t>
            </a:r>
            <a:br>
              <a:rPr lang="en-GB" dirty="0">
                <a:solidFill>
                  <a:schemeClr val="bg1"/>
                </a:solidFill>
              </a:rPr>
            </a:br>
            <a:r>
              <a:rPr lang="en-GB" dirty="0">
                <a:solidFill>
                  <a:schemeClr val="bg1"/>
                </a:solidFill>
              </a:rPr>
              <a:t>ribbon to make charity bows</a:t>
            </a:r>
          </a:p>
          <a:p>
            <a:pPr lvl="1"/>
            <a:r>
              <a:rPr lang="en-GB" dirty="0">
                <a:solidFill>
                  <a:schemeClr val="bg1"/>
                </a:solidFill>
              </a:rPr>
              <a:t>She divides the ribbon equally </a:t>
            </a:r>
            <a:br>
              <a:rPr lang="en-GB" dirty="0">
                <a:solidFill>
                  <a:schemeClr val="bg1"/>
                </a:solidFill>
              </a:rPr>
            </a:br>
            <a:r>
              <a:rPr lang="en-GB" dirty="0">
                <a:solidFill>
                  <a:schemeClr val="bg1"/>
                </a:solidFill>
              </a:rPr>
              <a:t>between 6 people</a:t>
            </a:r>
          </a:p>
          <a:p>
            <a:pPr lvl="1"/>
            <a:r>
              <a:rPr lang="en-GB" dirty="0">
                <a:solidFill>
                  <a:schemeClr val="bg1"/>
                </a:solidFill>
              </a:rPr>
              <a:t>She says that they will have 0.3 m each</a:t>
            </a:r>
          </a:p>
          <a:p>
            <a:pPr lvl="2"/>
            <a:r>
              <a:rPr lang="en-GB" dirty="0">
                <a:solidFill>
                  <a:schemeClr val="bg1"/>
                </a:solidFill>
              </a:rPr>
              <a:t>Show that she is not correct</a:t>
            </a:r>
          </a:p>
        </p:txBody>
      </p:sp>
      <p:pic>
        <p:nvPicPr>
          <p:cNvPr id="12" name="Picture 11">
            <a:extLst>
              <a:ext uri="{FF2B5EF4-FFF2-40B4-BE49-F238E27FC236}">
                <a16:creationId xmlns:a16="http://schemas.microsoft.com/office/drawing/2014/main" id="{BC005EE2-05C7-421E-AAE8-FF5C677B38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4319" y="6317100"/>
            <a:ext cx="1436393" cy="339355"/>
          </a:xfrm>
          <a:prstGeom prst="rect">
            <a:avLst/>
          </a:prstGeom>
        </p:spPr>
      </p:pic>
    </p:spTree>
    <p:extLst>
      <p:ext uri="{BB962C8B-B14F-4D97-AF65-F5344CB8AC3E}">
        <p14:creationId xmlns:p14="http://schemas.microsoft.com/office/powerpoint/2010/main" val="419065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17C3BB-586A-4612-954B-2AB4EC824D9B}"/>
              </a:ext>
            </a:extLst>
          </p:cNvPr>
          <p:cNvSpPr>
            <a:spLocks noGrp="1"/>
          </p:cNvSpPr>
          <p:nvPr>
            <p:ph type="body" sz="quarter" idx="13"/>
          </p:nvPr>
        </p:nvSpPr>
        <p:spPr/>
        <p:txBody>
          <a:bodyPr/>
          <a:lstStyle/>
          <a:p>
            <a:r>
              <a:rPr lang="en-US" dirty="0"/>
              <a:t>Exercise sheet </a:t>
            </a:r>
          </a:p>
        </p:txBody>
      </p:sp>
      <p:sp>
        <p:nvSpPr>
          <p:cNvPr id="3" name="Text Placeholder 2">
            <a:extLst>
              <a:ext uri="{FF2B5EF4-FFF2-40B4-BE49-F238E27FC236}">
                <a16:creationId xmlns:a16="http://schemas.microsoft.com/office/drawing/2014/main" id="{F0805456-4951-4D14-8CE6-F137B9024DDF}"/>
              </a:ext>
            </a:extLst>
          </p:cNvPr>
          <p:cNvSpPr>
            <a:spLocks noGrp="1"/>
          </p:cNvSpPr>
          <p:nvPr>
            <p:ph type="body" sz="quarter" idx="14"/>
          </p:nvPr>
        </p:nvSpPr>
        <p:spPr>
          <a:xfrm>
            <a:off x="724280" y="1704179"/>
            <a:ext cx="7797230" cy="4173732"/>
          </a:xfrm>
        </p:spPr>
        <p:txBody>
          <a:bodyPr/>
          <a:lstStyle/>
          <a:p>
            <a:r>
              <a:rPr lang="en-US" dirty="0"/>
              <a:t>Now complete the questions </a:t>
            </a:r>
            <a:r>
              <a:rPr lang="en-US" b="1" dirty="0"/>
              <a:t>on Exercise Sheet 1</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696145742"/>
              </p:ext>
            </p:extLst>
          </p:nvPr>
        </p:nvGraphicFramePr>
        <p:xfrm>
          <a:off x="4508500" y="3333750"/>
          <a:ext cx="127000" cy="190500"/>
        </p:xfrm>
        <a:graphic>
          <a:graphicData uri="http://schemas.openxmlformats.org/presentationml/2006/ole">
            <mc:AlternateContent xmlns:mc="http://schemas.openxmlformats.org/markup-compatibility/2006">
              <mc:Choice xmlns:v="urn:schemas-microsoft-com:vml" Requires="v">
                <p:oleObj spid="_x0000_s3074" name="Equation" r:id="rId3" imgW="127000" imgH="190500" progId="Equation.3">
                  <p:embed/>
                </p:oleObj>
              </mc:Choice>
              <mc:Fallback>
                <p:oleObj name="Equation" r:id="rId3" imgW="127000" imgH="190500" progId="Equation.3">
                  <p:embed/>
                  <p:pic>
                    <p:nvPicPr>
                      <p:cNvPr id="7" name="Object 6"/>
                      <p:cNvPicPr/>
                      <p:nvPr/>
                    </p:nvPicPr>
                    <p:blipFill>
                      <a:blip r:embed="rId4"/>
                      <a:stretch>
                        <a:fillRect/>
                      </a:stretch>
                    </p:blipFill>
                    <p:spPr>
                      <a:xfrm>
                        <a:off x="4508500" y="3333750"/>
                        <a:ext cx="127000" cy="190500"/>
                      </a:xfrm>
                      <a:prstGeom prst="rect">
                        <a:avLst/>
                      </a:prstGeom>
                    </p:spPr>
                  </p:pic>
                </p:oleObj>
              </mc:Fallback>
            </mc:AlternateContent>
          </a:graphicData>
        </a:graphic>
      </p:graphicFrame>
    </p:spTree>
    <p:extLst>
      <p:ext uri="{BB962C8B-B14F-4D97-AF65-F5344CB8AC3E}">
        <p14:creationId xmlns:p14="http://schemas.microsoft.com/office/powerpoint/2010/main" val="2324729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4633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4CFDB7-7225-49C1-A18A-22EB9FF5A6A4}"/>
              </a:ext>
            </a:extLst>
          </p:cNvPr>
          <p:cNvSpPr>
            <a:spLocks noGrp="1"/>
          </p:cNvSpPr>
          <p:nvPr>
            <p:ph type="body" sz="quarter" idx="13"/>
          </p:nvPr>
        </p:nvSpPr>
        <p:spPr/>
        <p:txBody>
          <a:bodyPr/>
          <a:lstStyle/>
          <a:p>
            <a:r>
              <a:rPr lang="en-GB" dirty="0"/>
              <a:t>Starter</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01BDD9DA-BA5B-48E4-8D0A-2645E6FC7039}"/>
                  </a:ext>
                </a:extLst>
              </p:cNvPr>
              <p:cNvSpPr>
                <a:spLocks noGrp="1"/>
              </p:cNvSpPr>
              <p:nvPr>
                <p:ph type="body" sz="quarter" idx="14"/>
              </p:nvPr>
            </p:nvSpPr>
            <p:spPr>
              <a:xfrm>
                <a:off x="724280" y="1704179"/>
                <a:ext cx="7797230" cy="4247588"/>
              </a:xfrm>
            </p:spPr>
            <p:txBody>
              <a:bodyPr/>
              <a:lstStyle/>
              <a:p>
                <a:r>
                  <a:rPr lang="en-GB" dirty="0"/>
                  <a:t>What decimal is equal to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3</m:t>
                        </m:r>
                      </m:num>
                      <m:den>
                        <m:r>
                          <a:rPr lang="en-GB" i="1">
                            <a:latin typeface="Cambria Math" panose="02040503050406030204" pitchFamily="18" charset="0"/>
                          </a:rPr>
                          <m:t>4</m:t>
                        </m:r>
                      </m:den>
                    </m:f>
                  </m:oMath>
                </a14:m>
                <a:r>
                  <a:rPr lang="en-GB" dirty="0"/>
                  <a:t>?</a:t>
                </a:r>
              </a:p>
              <a:p>
                <a:r>
                  <a:rPr lang="en-GB" dirty="0"/>
                  <a:t>What percentage is equal to 0.4?</a:t>
                </a:r>
              </a:p>
              <a:p>
                <a:r>
                  <a:rPr lang="en-GB" dirty="0"/>
                  <a:t>What fraction is equal to 20%?</a:t>
                </a:r>
              </a:p>
              <a:p>
                <a:r>
                  <a:rPr lang="en-GB" dirty="0"/>
                  <a:t>Explain to your partner how to convert between:</a:t>
                </a:r>
              </a:p>
              <a:p>
                <a:pPr lvl="1"/>
                <a:r>
                  <a:rPr lang="en-GB" dirty="0"/>
                  <a:t>Decimals and fractions</a:t>
                </a:r>
              </a:p>
              <a:p>
                <a:pPr lvl="1"/>
                <a:r>
                  <a:rPr lang="en-GB" dirty="0"/>
                  <a:t>Percentages and decimals</a:t>
                </a:r>
              </a:p>
              <a:p>
                <a:pPr lvl="1"/>
                <a:r>
                  <a:rPr lang="en-GB" dirty="0"/>
                  <a:t>Fractions and percentages</a:t>
                </a:r>
              </a:p>
            </p:txBody>
          </p:sp>
        </mc:Choice>
        <mc:Fallback>
          <p:sp>
            <p:nvSpPr>
              <p:cNvPr id="3" name="Text Placeholder 2">
                <a:extLst>
                  <a:ext uri="{FF2B5EF4-FFF2-40B4-BE49-F238E27FC236}">
                    <a16:creationId xmlns:a16="http://schemas.microsoft.com/office/drawing/2014/main" id="{01BDD9DA-BA5B-48E4-8D0A-2645E6FC7039}"/>
                  </a:ext>
                </a:extLst>
              </p:cNvPr>
              <p:cNvSpPr>
                <a:spLocks noGrp="1" noRot="1" noChangeAspect="1" noMove="1" noResize="1" noEditPoints="1" noAdjustHandles="1" noChangeArrowheads="1" noChangeShapeType="1" noTextEdit="1"/>
              </p:cNvSpPr>
              <p:nvPr>
                <p:ph type="body" sz="quarter" idx="14"/>
              </p:nvPr>
            </p:nvSpPr>
            <p:spPr>
              <a:xfrm>
                <a:off x="724280" y="1704179"/>
                <a:ext cx="7797230" cy="4247588"/>
              </a:xfrm>
              <a:blipFill>
                <a:blip r:embed="rId2"/>
                <a:stretch>
                  <a:fillRect l="-2346" t="-575"/>
                </a:stretch>
              </a:blipFill>
            </p:spPr>
            <p:txBody>
              <a:bodyPr/>
              <a:lstStyle/>
              <a:p>
                <a:r>
                  <a:rPr lang="en-GB">
                    <a:noFill/>
                  </a:rPr>
                  <a:t> </a:t>
                </a:r>
              </a:p>
            </p:txBody>
          </p:sp>
        </mc:Fallback>
      </mc:AlternateContent>
    </p:spTree>
    <p:extLst>
      <p:ext uri="{BB962C8B-B14F-4D97-AF65-F5344CB8AC3E}">
        <p14:creationId xmlns:p14="http://schemas.microsoft.com/office/powerpoint/2010/main" val="2654581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17C3BB-586A-4612-954B-2AB4EC824D9B}"/>
              </a:ext>
            </a:extLst>
          </p:cNvPr>
          <p:cNvSpPr>
            <a:spLocks noGrp="1"/>
          </p:cNvSpPr>
          <p:nvPr>
            <p:ph type="body" sz="quarter" idx="13"/>
          </p:nvPr>
        </p:nvSpPr>
        <p:spPr/>
        <p:txBody>
          <a:bodyPr/>
          <a:lstStyle/>
          <a:p>
            <a:r>
              <a:rPr lang="en-US"/>
              <a:t>Starter</a:t>
            </a:r>
            <a:endParaRPr lang="en-US" dirty="0"/>
          </a:p>
        </p:txBody>
      </p:sp>
      <p:sp>
        <p:nvSpPr>
          <p:cNvPr id="3" name="Text Placeholder 2">
            <a:extLst>
              <a:ext uri="{FF2B5EF4-FFF2-40B4-BE49-F238E27FC236}">
                <a16:creationId xmlns:a16="http://schemas.microsoft.com/office/drawing/2014/main" id="{F0805456-4951-4D14-8CE6-F137B9024DDF}"/>
              </a:ext>
            </a:extLst>
          </p:cNvPr>
          <p:cNvSpPr>
            <a:spLocks noGrp="1"/>
          </p:cNvSpPr>
          <p:nvPr>
            <p:ph type="body" sz="quarter" idx="14"/>
          </p:nvPr>
        </p:nvSpPr>
        <p:spPr/>
        <p:txBody>
          <a:bodyPr/>
          <a:lstStyle/>
          <a:p>
            <a:r>
              <a:rPr lang="en-US" dirty="0"/>
              <a:t>Complete the missing values in the table</a:t>
            </a:r>
          </a:p>
          <a:p>
            <a:pPr lvl="1"/>
            <a:r>
              <a:rPr lang="en-US" dirty="0"/>
              <a:t>Use a calculator to help</a:t>
            </a:r>
          </a:p>
        </p:txBody>
      </p:sp>
      <p:graphicFrame>
        <p:nvGraphicFramePr>
          <p:cNvPr id="7" name="Object 6"/>
          <p:cNvGraphicFramePr>
            <a:graphicFrameLocks noChangeAspect="1"/>
          </p:cNvGraphicFramePr>
          <p:nvPr/>
        </p:nvGraphicFramePr>
        <p:xfrm>
          <a:off x="4508500" y="3333750"/>
          <a:ext cx="127000" cy="190500"/>
        </p:xfrm>
        <a:graphic>
          <a:graphicData uri="http://schemas.openxmlformats.org/presentationml/2006/ole">
            <mc:AlternateContent xmlns:mc="http://schemas.openxmlformats.org/markup-compatibility/2006">
              <mc:Choice xmlns:v="urn:schemas-microsoft-com:vml" Requires="v">
                <p:oleObj spid="_x0000_s1026" name="Equation" r:id="rId3" imgW="127000" imgH="190500" progId="Equation.3">
                  <p:embed/>
                </p:oleObj>
              </mc:Choice>
              <mc:Fallback>
                <p:oleObj name="Equation" r:id="rId3" imgW="127000" imgH="190500" progId="Equation.3">
                  <p:embed/>
                  <p:pic>
                    <p:nvPicPr>
                      <p:cNvPr id="7" name="Object 6"/>
                      <p:cNvPicPr/>
                      <p:nvPr/>
                    </p:nvPicPr>
                    <p:blipFill>
                      <a:blip r:embed="rId4"/>
                      <a:stretch>
                        <a:fillRect/>
                      </a:stretch>
                    </p:blipFill>
                    <p:spPr>
                      <a:xfrm>
                        <a:off x="4508500" y="3333750"/>
                        <a:ext cx="127000" cy="1905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C6263587-E00E-40A5-8ABE-250DAB1F3199}"/>
                  </a:ext>
                </a:extLst>
              </p:cNvPr>
              <p:cNvGraphicFramePr>
                <a:graphicFrameLocks noGrp="1"/>
              </p:cNvGraphicFramePr>
              <p:nvPr>
                <p:extLst>
                  <p:ext uri="{D42A27DB-BD31-4B8C-83A1-F6EECF244321}">
                    <p14:modId xmlns:p14="http://schemas.microsoft.com/office/powerpoint/2010/main" val="3975179731"/>
                  </p:ext>
                </p:extLst>
              </p:nvPr>
            </p:nvGraphicFramePr>
            <p:xfrm>
              <a:off x="1250829" y="2724462"/>
              <a:ext cx="6381258" cy="3378368"/>
            </p:xfrm>
            <a:graphic>
              <a:graphicData uri="http://schemas.openxmlformats.org/drawingml/2006/table">
                <a:tbl>
                  <a:tblPr firstRow="1" bandRow="1">
                    <a:tableStyleId>{5C22544A-7EE6-4342-B048-85BDC9FD1C3A}</a:tableStyleId>
                  </a:tblPr>
                  <a:tblGrid>
                    <a:gridCol w="2127086">
                      <a:extLst>
                        <a:ext uri="{9D8B030D-6E8A-4147-A177-3AD203B41FA5}">
                          <a16:colId xmlns:a16="http://schemas.microsoft.com/office/drawing/2014/main" val="20000"/>
                        </a:ext>
                      </a:extLst>
                    </a:gridCol>
                    <a:gridCol w="2127086">
                      <a:extLst>
                        <a:ext uri="{9D8B030D-6E8A-4147-A177-3AD203B41FA5}">
                          <a16:colId xmlns:a16="http://schemas.microsoft.com/office/drawing/2014/main" val="20001"/>
                        </a:ext>
                      </a:extLst>
                    </a:gridCol>
                    <a:gridCol w="2127086">
                      <a:extLst>
                        <a:ext uri="{9D8B030D-6E8A-4147-A177-3AD203B41FA5}">
                          <a16:colId xmlns:a16="http://schemas.microsoft.com/office/drawing/2014/main" val="20002"/>
                        </a:ext>
                      </a:extLst>
                    </a:gridCol>
                  </a:tblGrid>
                  <a:tr h="360000">
                    <a:tc>
                      <a:txBody>
                        <a:bodyPr/>
                        <a:lstStyle/>
                        <a:p>
                          <a:pPr algn="ctr"/>
                          <a:r>
                            <a:rPr lang="en-US" dirty="0">
                              <a:solidFill>
                                <a:schemeClr val="tx1"/>
                              </a:solidFill>
                              <a:latin typeface="Arial" panose="020B0604020202020204" pitchFamily="34" charset="0"/>
                              <a:cs typeface="Arial" panose="020B0604020202020204" pitchFamily="34" charset="0"/>
                            </a:rPr>
                            <a:t>Decimal</a:t>
                          </a:r>
                        </a:p>
                      </a:txBody>
                      <a:tcPr marT="36000" marB="36000" anchor="ctr">
                        <a:lnL w="12700" cap="flat" cmpd="sng" algn="ctr">
                          <a:solidFill>
                            <a:srgbClr val="DA930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solidFill>
                          <a:srgbClr val="DA9304"/>
                        </a:solidFill>
                      </a:tcPr>
                    </a:tc>
                    <a:tc>
                      <a:txBody>
                        <a:bodyPr/>
                        <a:lstStyle/>
                        <a:p>
                          <a:pPr algn="ctr"/>
                          <a:r>
                            <a:rPr lang="en-US" dirty="0">
                              <a:solidFill>
                                <a:schemeClr val="tx1"/>
                              </a:solidFill>
                              <a:latin typeface="Arial" panose="020B0604020202020204" pitchFamily="34" charset="0"/>
                              <a:cs typeface="Arial" panose="020B0604020202020204" pitchFamily="34" charset="0"/>
                            </a:rPr>
                            <a:t>Fraction</a:t>
                          </a: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solidFill>
                          <a:srgbClr val="DA9304"/>
                        </a:solidFill>
                      </a:tcPr>
                    </a:tc>
                    <a:tc>
                      <a:txBody>
                        <a:bodyPr/>
                        <a:lstStyle/>
                        <a:p>
                          <a:pPr algn="ctr"/>
                          <a:r>
                            <a:rPr lang="en-US" dirty="0">
                              <a:solidFill>
                                <a:schemeClr val="tx1"/>
                              </a:solidFill>
                              <a:latin typeface="Arial" panose="020B0604020202020204" pitchFamily="34" charset="0"/>
                              <a:cs typeface="Arial" panose="020B0604020202020204" pitchFamily="34" charset="0"/>
                            </a:rPr>
                            <a:t>Percentage</a:t>
                          </a:r>
                        </a:p>
                      </a:txBody>
                      <a:tcPr marT="36000" marB="36000" anchor="ctr">
                        <a:lnL w="12700" cap="flat" cmpd="sng" algn="ctr">
                          <a:solidFill>
                            <a:schemeClr val="bg1"/>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solidFill>
                          <a:srgbClr val="DA9304"/>
                        </a:solidFill>
                      </a:tcPr>
                    </a:tc>
                    <a:extLst>
                      <a:ext uri="{0D108BD9-81ED-4DB2-BD59-A6C34878D82A}">
                        <a16:rowId xmlns:a16="http://schemas.microsoft.com/office/drawing/2014/main" val="10000"/>
                      </a:ext>
                    </a:extLst>
                  </a:tr>
                  <a:tr h="504000">
                    <a:tc>
                      <a:txBody>
                        <a:bodyPr/>
                        <a:lstStyle/>
                        <a:p>
                          <a:pPr algn="ctr"/>
                          <a:r>
                            <a:rPr lang="en-US" dirty="0">
                              <a:latin typeface="Arial" panose="020B0604020202020204" pitchFamily="34" charset="0"/>
                              <a:cs typeface="Arial" panose="020B0604020202020204" pitchFamily="34" charset="0"/>
                            </a:rPr>
                            <a:t>0.1</a:t>
                          </a: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Arial" panose="020B0604020202020204" pitchFamily="34" charset="0"/>
                            <a:cs typeface="Arial" panose="020B0604020202020204" pitchFamily="34" charset="0"/>
                          </a:endParaRP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FF0000"/>
                            </a:solidFill>
                            <a:latin typeface="Arial" panose="020B0604020202020204" pitchFamily="34" charset="0"/>
                            <a:cs typeface="Arial" panose="020B0604020202020204" pitchFamily="34" charset="0"/>
                          </a:endParaRP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4000">
                    <a:tc>
                      <a:txBody>
                        <a:bodyPr/>
                        <a:lstStyle/>
                        <a:p>
                          <a:pPr algn="ctr"/>
                          <a:endParaRPr lang="en-US" dirty="0">
                            <a:solidFill>
                              <a:srgbClr val="FF0000"/>
                            </a:solidFill>
                            <a:latin typeface="Arial" panose="020B0604020202020204" pitchFamily="34" charset="0"/>
                            <a:cs typeface="Arial" panose="020B0604020202020204" pitchFamily="34" charset="0"/>
                          </a:endParaRP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Arial" panose="020B0604020202020204" pitchFamily="34" charset="0"/>
                            <a:cs typeface="Arial" panose="020B0604020202020204" pitchFamily="34" charset="0"/>
                          </a:endParaRP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15%</a:t>
                          </a: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2592">
                    <a:tc>
                      <a:txBody>
                        <a:bodyPr/>
                        <a:lstStyle/>
                        <a:p>
                          <a:pPr algn="ctr"/>
                          <a:endParaRPr lang="en-US" dirty="0">
                            <a:solidFill>
                              <a:srgbClr val="FF0000"/>
                            </a:solidFill>
                            <a:latin typeface="Arial" panose="020B0604020202020204" pitchFamily="34" charset="0"/>
                            <a:cs typeface="Arial" panose="020B0604020202020204" pitchFamily="34" charset="0"/>
                          </a:endParaRP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cs typeface="Arial" panose="020B0604020202020204" pitchFamily="34" charset="0"/>
                                      </a:rPr>
                                    </m:ctrlPr>
                                  </m:fPr>
                                  <m:num>
                                    <m:r>
                                      <a:rPr lang="en-GB" sz="1400" b="0" i="1" smtClean="0">
                                        <a:latin typeface="Cambria Math" panose="02040503050406030204" pitchFamily="18" charset="0"/>
                                        <a:cs typeface="Arial" panose="020B0604020202020204" pitchFamily="34" charset="0"/>
                                      </a:rPr>
                                      <m:t>1</m:t>
                                    </m:r>
                                  </m:num>
                                  <m:den>
                                    <m:r>
                                      <a:rPr lang="en-GB" sz="1400" b="0" i="1" smtClean="0">
                                        <a:latin typeface="Cambria Math" panose="02040503050406030204" pitchFamily="18" charset="0"/>
                                        <a:cs typeface="Arial" panose="020B0604020202020204" pitchFamily="34" charset="0"/>
                                      </a:rPr>
                                      <m:t>3</m:t>
                                    </m:r>
                                  </m:den>
                                </m:f>
                              </m:oMath>
                            </m:oMathPara>
                          </a14:m>
                          <a:endParaRPr lang="en-US" sz="1400" dirty="0">
                            <a:latin typeface="Arial" panose="020B0604020202020204" pitchFamily="34" charset="0"/>
                            <a:cs typeface="Arial" panose="020B0604020202020204" pitchFamily="34" charset="0"/>
                          </a:endParaRP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FF0000"/>
                            </a:solidFill>
                            <a:latin typeface="Arial" panose="020B0604020202020204" pitchFamily="34" charset="0"/>
                            <a:cs typeface="Arial" panose="020B0604020202020204" pitchFamily="34" charset="0"/>
                          </a:endParaRP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4498912"/>
                      </a:ext>
                    </a:extLst>
                  </a:tr>
                  <a:tr h="502592">
                    <a:tc>
                      <a:txBody>
                        <a:bodyPr/>
                        <a:lstStyle/>
                        <a:p>
                          <a:pPr algn="ctr"/>
                          <a:r>
                            <a:rPr lang="en-US" dirty="0">
                              <a:latin typeface="Arial" panose="020B0604020202020204" pitchFamily="34" charset="0"/>
                              <a:cs typeface="Arial" panose="020B0604020202020204" pitchFamily="34" charset="0"/>
                            </a:rPr>
                            <a:t>0.6</a:t>
                          </a: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Arial" panose="020B0604020202020204" pitchFamily="34" charset="0"/>
                            <a:cs typeface="Arial" panose="020B0604020202020204" pitchFamily="34" charset="0"/>
                          </a:endParaRP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FF0000"/>
                            </a:solidFill>
                            <a:latin typeface="Arial" panose="020B0604020202020204" pitchFamily="34" charset="0"/>
                            <a:cs typeface="Arial" panose="020B0604020202020204" pitchFamily="34" charset="0"/>
                          </a:endParaRP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040323"/>
                      </a:ext>
                    </a:extLst>
                  </a:tr>
                  <a:tr h="502592">
                    <a:tc>
                      <a:txBody>
                        <a:bodyPr/>
                        <a:lstStyle/>
                        <a:p>
                          <a:pPr algn="ctr"/>
                          <a:endParaRPr lang="en-US" dirty="0">
                            <a:solidFill>
                              <a:srgbClr val="FF0000"/>
                            </a:solidFill>
                            <a:latin typeface="Arial" panose="020B0604020202020204" pitchFamily="34" charset="0"/>
                            <a:cs typeface="Arial" panose="020B0604020202020204" pitchFamily="34" charset="0"/>
                          </a:endParaRP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Arial" panose="020B0604020202020204" pitchFamily="34" charset="0"/>
                            <a:cs typeface="Arial" panose="020B0604020202020204" pitchFamily="34" charset="0"/>
                          </a:endParaRP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Arial" panose="020B0604020202020204" pitchFamily="34" charset="0"/>
                              <a:cs typeface="Arial" panose="020B0604020202020204" pitchFamily="34" charset="0"/>
                            </a:rPr>
                            <a:t>79%</a:t>
                          </a: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2592">
                    <a:tc>
                      <a:txBody>
                        <a:bodyPr/>
                        <a:lstStyle/>
                        <a:p>
                          <a:pPr algn="ctr"/>
                          <a:endParaRPr lang="en-US" dirty="0">
                            <a:solidFill>
                              <a:srgbClr val="FF0000"/>
                            </a:solidFill>
                            <a:latin typeface="Arial" panose="020B0604020202020204" pitchFamily="34" charset="0"/>
                            <a:cs typeface="Arial" panose="020B0604020202020204" pitchFamily="34" charset="0"/>
                          </a:endParaRP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cs typeface="Arial" panose="020B0604020202020204" pitchFamily="34" charset="0"/>
                                      </a:rPr>
                                    </m:ctrlPr>
                                  </m:fPr>
                                  <m:num>
                                    <m:r>
                                      <a:rPr lang="en-GB" sz="1400" b="0" i="1" smtClean="0">
                                        <a:latin typeface="Cambria Math" panose="02040503050406030204" pitchFamily="18" charset="0"/>
                                        <a:cs typeface="Arial" panose="020B0604020202020204" pitchFamily="34" charset="0"/>
                                      </a:rPr>
                                      <m:t>7</m:t>
                                    </m:r>
                                  </m:num>
                                  <m:den>
                                    <m:r>
                                      <a:rPr lang="en-GB" sz="1400" b="0" i="1" smtClean="0">
                                        <a:latin typeface="Cambria Math" panose="02040503050406030204" pitchFamily="18" charset="0"/>
                                        <a:cs typeface="Arial" panose="020B0604020202020204" pitchFamily="34" charset="0"/>
                                      </a:rPr>
                                      <m:t>11</m:t>
                                    </m:r>
                                  </m:den>
                                </m:f>
                              </m:oMath>
                            </m:oMathPara>
                          </a14:m>
                          <a:endParaRPr lang="en-US" sz="1600" dirty="0">
                            <a:latin typeface="Arial" panose="020B0604020202020204" pitchFamily="34" charset="0"/>
                            <a:cs typeface="Arial" panose="020B0604020202020204" pitchFamily="34" charset="0"/>
                          </a:endParaRP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FF0000"/>
                            </a:solidFill>
                            <a:latin typeface="Arial" panose="020B0604020202020204" pitchFamily="34" charset="0"/>
                            <a:cs typeface="Arial" panose="020B0604020202020204" pitchFamily="34" charset="0"/>
                          </a:endParaRP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4588570"/>
                      </a:ext>
                    </a:extLst>
                  </a:tr>
                </a:tbl>
              </a:graphicData>
            </a:graphic>
          </p:graphicFrame>
        </mc:Choice>
        <mc:Fallback xmlns="">
          <p:graphicFrame>
            <p:nvGraphicFramePr>
              <p:cNvPr id="6" name="Table 5">
                <a:extLst>
                  <a:ext uri="{FF2B5EF4-FFF2-40B4-BE49-F238E27FC236}">
                    <a16:creationId xmlns:a16="http://schemas.microsoft.com/office/drawing/2014/main" id="{C6263587-E00E-40A5-8ABE-250DAB1F3199}"/>
                  </a:ext>
                </a:extLst>
              </p:cNvPr>
              <p:cNvGraphicFramePr>
                <a:graphicFrameLocks noGrp="1"/>
              </p:cNvGraphicFramePr>
              <p:nvPr>
                <p:extLst>
                  <p:ext uri="{D42A27DB-BD31-4B8C-83A1-F6EECF244321}">
                    <p14:modId xmlns:p14="http://schemas.microsoft.com/office/powerpoint/2010/main" val="3975179731"/>
                  </p:ext>
                </p:extLst>
              </p:nvPr>
            </p:nvGraphicFramePr>
            <p:xfrm>
              <a:off x="1250829" y="2724462"/>
              <a:ext cx="6381258" cy="3378368"/>
            </p:xfrm>
            <a:graphic>
              <a:graphicData uri="http://schemas.openxmlformats.org/drawingml/2006/table">
                <a:tbl>
                  <a:tblPr firstRow="1" bandRow="1">
                    <a:tableStyleId>{5C22544A-7EE6-4342-B048-85BDC9FD1C3A}</a:tableStyleId>
                  </a:tblPr>
                  <a:tblGrid>
                    <a:gridCol w="2127086">
                      <a:extLst>
                        <a:ext uri="{9D8B030D-6E8A-4147-A177-3AD203B41FA5}">
                          <a16:colId xmlns:a16="http://schemas.microsoft.com/office/drawing/2014/main" val="20000"/>
                        </a:ext>
                      </a:extLst>
                    </a:gridCol>
                    <a:gridCol w="2127086">
                      <a:extLst>
                        <a:ext uri="{9D8B030D-6E8A-4147-A177-3AD203B41FA5}">
                          <a16:colId xmlns:a16="http://schemas.microsoft.com/office/drawing/2014/main" val="20001"/>
                        </a:ext>
                      </a:extLst>
                    </a:gridCol>
                    <a:gridCol w="2127086">
                      <a:extLst>
                        <a:ext uri="{9D8B030D-6E8A-4147-A177-3AD203B41FA5}">
                          <a16:colId xmlns:a16="http://schemas.microsoft.com/office/drawing/2014/main" val="20002"/>
                        </a:ext>
                      </a:extLst>
                    </a:gridCol>
                  </a:tblGrid>
                  <a:tr h="360000">
                    <a:tc>
                      <a:txBody>
                        <a:bodyPr/>
                        <a:lstStyle/>
                        <a:p>
                          <a:pPr algn="ctr"/>
                          <a:r>
                            <a:rPr lang="en-US" dirty="0">
                              <a:solidFill>
                                <a:schemeClr val="tx1"/>
                              </a:solidFill>
                              <a:latin typeface="Arial" panose="020B0604020202020204" pitchFamily="34" charset="0"/>
                              <a:cs typeface="Arial" panose="020B0604020202020204" pitchFamily="34" charset="0"/>
                            </a:rPr>
                            <a:t>Decimal</a:t>
                          </a:r>
                        </a:p>
                      </a:txBody>
                      <a:tcPr marT="36000" marB="36000" anchor="ctr">
                        <a:lnL w="12700" cap="flat" cmpd="sng" algn="ctr">
                          <a:solidFill>
                            <a:srgbClr val="DA930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solidFill>
                          <a:srgbClr val="DA9304"/>
                        </a:solidFill>
                      </a:tcPr>
                    </a:tc>
                    <a:tc>
                      <a:txBody>
                        <a:bodyPr/>
                        <a:lstStyle/>
                        <a:p>
                          <a:pPr algn="ctr"/>
                          <a:r>
                            <a:rPr lang="en-US" dirty="0">
                              <a:solidFill>
                                <a:schemeClr val="tx1"/>
                              </a:solidFill>
                              <a:latin typeface="Arial" panose="020B0604020202020204" pitchFamily="34" charset="0"/>
                              <a:cs typeface="Arial" panose="020B0604020202020204" pitchFamily="34" charset="0"/>
                            </a:rPr>
                            <a:t>Fraction</a:t>
                          </a: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solidFill>
                          <a:srgbClr val="DA9304"/>
                        </a:solidFill>
                      </a:tcPr>
                    </a:tc>
                    <a:tc>
                      <a:txBody>
                        <a:bodyPr/>
                        <a:lstStyle/>
                        <a:p>
                          <a:pPr algn="ctr"/>
                          <a:r>
                            <a:rPr lang="en-US" dirty="0">
                              <a:solidFill>
                                <a:schemeClr val="tx1"/>
                              </a:solidFill>
                              <a:latin typeface="Arial" panose="020B0604020202020204" pitchFamily="34" charset="0"/>
                              <a:cs typeface="Arial" panose="020B0604020202020204" pitchFamily="34" charset="0"/>
                            </a:rPr>
                            <a:t>Percentage</a:t>
                          </a:r>
                        </a:p>
                      </a:txBody>
                      <a:tcPr marT="36000" marB="36000" anchor="ctr">
                        <a:lnL w="12700" cap="flat" cmpd="sng" algn="ctr">
                          <a:solidFill>
                            <a:schemeClr val="bg1"/>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solidFill>
                          <a:srgbClr val="DA9304"/>
                        </a:solidFill>
                      </a:tcPr>
                    </a:tc>
                    <a:extLst>
                      <a:ext uri="{0D108BD9-81ED-4DB2-BD59-A6C34878D82A}">
                        <a16:rowId xmlns:a16="http://schemas.microsoft.com/office/drawing/2014/main" val="10000"/>
                      </a:ext>
                    </a:extLst>
                  </a:tr>
                  <a:tr h="504000">
                    <a:tc>
                      <a:txBody>
                        <a:bodyPr/>
                        <a:lstStyle/>
                        <a:p>
                          <a:pPr algn="ctr"/>
                          <a:r>
                            <a:rPr lang="en-US" dirty="0">
                              <a:latin typeface="Arial" panose="020B0604020202020204" pitchFamily="34" charset="0"/>
                              <a:cs typeface="Arial" panose="020B0604020202020204" pitchFamily="34" charset="0"/>
                            </a:rPr>
                            <a:t>0.1</a:t>
                          </a: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Arial" panose="020B0604020202020204" pitchFamily="34" charset="0"/>
                            <a:cs typeface="Arial" panose="020B0604020202020204" pitchFamily="34" charset="0"/>
                          </a:endParaRP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FF0000"/>
                            </a:solidFill>
                            <a:latin typeface="Arial" panose="020B0604020202020204" pitchFamily="34" charset="0"/>
                            <a:cs typeface="Arial" panose="020B0604020202020204" pitchFamily="34" charset="0"/>
                          </a:endParaRP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4000">
                    <a:tc>
                      <a:txBody>
                        <a:bodyPr/>
                        <a:lstStyle/>
                        <a:p>
                          <a:pPr algn="ctr"/>
                          <a:endParaRPr lang="en-US" dirty="0">
                            <a:solidFill>
                              <a:srgbClr val="FF0000"/>
                            </a:solidFill>
                            <a:latin typeface="Arial" panose="020B0604020202020204" pitchFamily="34" charset="0"/>
                            <a:cs typeface="Arial" panose="020B0604020202020204" pitchFamily="34" charset="0"/>
                          </a:endParaRP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Arial" panose="020B0604020202020204" pitchFamily="34" charset="0"/>
                            <a:cs typeface="Arial" panose="020B0604020202020204" pitchFamily="34" charset="0"/>
                          </a:endParaRP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15%</a:t>
                          </a: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2592">
                    <a:tc>
                      <a:txBody>
                        <a:bodyPr/>
                        <a:lstStyle/>
                        <a:p>
                          <a:pPr algn="ctr"/>
                          <a:endParaRPr lang="en-US" dirty="0">
                            <a:solidFill>
                              <a:srgbClr val="FF0000"/>
                            </a:solidFill>
                            <a:latin typeface="Arial" panose="020B0604020202020204" pitchFamily="34" charset="0"/>
                            <a:cs typeface="Arial" panose="020B0604020202020204" pitchFamily="34" charset="0"/>
                          </a:endParaRP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blipFill>
                          <a:blip r:embed="rId5"/>
                          <a:stretch>
                            <a:fillRect l="-100287" t="-277108" r="-100860" b="-301205"/>
                          </a:stretch>
                        </a:blipFill>
                      </a:tcPr>
                    </a:tc>
                    <a:tc>
                      <a:txBody>
                        <a:bodyPr/>
                        <a:lstStyle/>
                        <a:p>
                          <a:pPr algn="ctr"/>
                          <a:endParaRPr lang="en-US" dirty="0">
                            <a:solidFill>
                              <a:srgbClr val="FF0000"/>
                            </a:solidFill>
                            <a:latin typeface="Arial" panose="020B0604020202020204" pitchFamily="34" charset="0"/>
                            <a:cs typeface="Arial" panose="020B0604020202020204" pitchFamily="34" charset="0"/>
                          </a:endParaRP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4498912"/>
                      </a:ext>
                    </a:extLst>
                  </a:tr>
                  <a:tr h="502592">
                    <a:tc>
                      <a:txBody>
                        <a:bodyPr/>
                        <a:lstStyle/>
                        <a:p>
                          <a:pPr algn="ctr"/>
                          <a:r>
                            <a:rPr lang="en-US" dirty="0">
                              <a:latin typeface="Arial" panose="020B0604020202020204" pitchFamily="34" charset="0"/>
                              <a:cs typeface="Arial" panose="020B0604020202020204" pitchFamily="34" charset="0"/>
                            </a:rPr>
                            <a:t>0.6</a:t>
                          </a: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Arial" panose="020B0604020202020204" pitchFamily="34" charset="0"/>
                            <a:cs typeface="Arial" panose="020B0604020202020204" pitchFamily="34" charset="0"/>
                          </a:endParaRP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FF0000"/>
                            </a:solidFill>
                            <a:latin typeface="Arial" panose="020B0604020202020204" pitchFamily="34" charset="0"/>
                            <a:cs typeface="Arial" panose="020B0604020202020204" pitchFamily="34" charset="0"/>
                          </a:endParaRP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040323"/>
                      </a:ext>
                    </a:extLst>
                  </a:tr>
                  <a:tr h="502592">
                    <a:tc>
                      <a:txBody>
                        <a:bodyPr/>
                        <a:lstStyle/>
                        <a:p>
                          <a:pPr algn="ctr"/>
                          <a:endParaRPr lang="en-US" dirty="0">
                            <a:solidFill>
                              <a:srgbClr val="FF0000"/>
                            </a:solidFill>
                            <a:latin typeface="Arial" panose="020B0604020202020204" pitchFamily="34" charset="0"/>
                            <a:cs typeface="Arial" panose="020B0604020202020204" pitchFamily="34" charset="0"/>
                          </a:endParaRP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Arial" panose="020B0604020202020204" pitchFamily="34" charset="0"/>
                            <a:cs typeface="Arial" panose="020B0604020202020204" pitchFamily="34" charset="0"/>
                          </a:endParaRP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Arial" panose="020B0604020202020204" pitchFamily="34" charset="0"/>
                              <a:cs typeface="Arial" panose="020B0604020202020204" pitchFamily="34" charset="0"/>
                            </a:rPr>
                            <a:t>79%</a:t>
                          </a: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2592">
                    <a:tc>
                      <a:txBody>
                        <a:bodyPr/>
                        <a:lstStyle/>
                        <a:p>
                          <a:pPr algn="ctr"/>
                          <a:endParaRPr lang="en-US" dirty="0">
                            <a:solidFill>
                              <a:srgbClr val="FF0000"/>
                            </a:solidFill>
                            <a:latin typeface="Arial" panose="020B0604020202020204" pitchFamily="34" charset="0"/>
                            <a:cs typeface="Arial" panose="020B0604020202020204" pitchFamily="34" charset="0"/>
                          </a:endParaRP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blipFill>
                          <a:blip r:embed="rId5"/>
                          <a:stretch>
                            <a:fillRect l="-100287" t="-575904" r="-100860" b="-2410"/>
                          </a:stretch>
                        </a:blipFill>
                      </a:tcPr>
                    </a:tc>
                    <a:tc>
                      <a:txBody>
                        <a:bodyPr/>
                        <a:lstStyle/>
                        <a:p>
                          <a:pPr algn="ctr"/>
                          <a:endParaRPr lang="en-US" dirty="0">
                            <a:solidFill>
                              <a:srgbClr val="FF0000"/>
                            </a:solidFill>
                            <a:latin typeface="Arial" panose="020B0604020202020204" pitchFamily="34" charset="0"/>
                            <a:cs typeface="Arial" panose="020B0604020202020204" pitchFamily="34" charset="0"/>
                          </a:endParaRP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4588570"/>
                      </a:ext>
                    </a:extLst>
                  </a:tr>
                </a:tbl>
              </a:graphicData>
            </a:graphic>
          </p:graphicFrame>
        </mc:Fallback>
      </mc:AlternateContent>
    </p:spTree>
    <p:extLst>
      <p:ext uri="{BB962C8B-B14F-4D97-AF65-F5344CB8AC3E}">
        <p14:creationId xmlns:p14="http://schemas.microsoft.com/office/powerpoint/2010/main" val="2097636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17C3BB-586A-4612-954B-2AB4EC824D9B}"/>
              </a:ext>
            </a:extLst>
          </p:cNvPr>
          <p:cNvSpPr>
            <a:spLocks noGrp="1"/>
          </p:cNvSpPr>
          <p:nvPr>
            <p:ph type="body" sz="quarter" idx="13"/>
          </p:nvPr>
        </p:nvSpPr>
        <p:spPr/>
        <p:txBody>
          <a:bodyPr/>
          <a:lstStyle/>
          <a:p>
            <a:r>
              <a:rPr lang="en-US"/>
              <a:t>Starter</a:t>
            </a:r>
            <a:endParaRPr lang="en-US" dirty="0"/>
          </a:p>
        </p:txBody>
      </p:sp>
      <p:sp>
        <p:nvSpPr>
          <p:cNvPr id="3" name="Text Placeholder 2">
            <a:extLst>
              <a:ext uri="{FF2B5EF4-FFF2-40B4-BE49-F238E27FC236}">
                <a16:creationId xmlns:a16="http://schemas.microsoft.com/office/drawing/2014/main" id="{F0805456-4951-4D14-8CE6-F137B9024DDF}"/>
              </a:ext>
            </a:extLst>
          </p:cNvPr>
          <p:cNvSpPr>
            <a:spLocks noGrp="1"/>
          </p:cNvSpPr>
          <p:nvPr>
            <p:ph type="body" sz="quarter" idx="14"/>
          </p:nvPr>
        </p:nvSpPr>
        <p:spPr/>
        <p:txBody>
          <a:bodyPr/>
          <a:lstStyle/>
          <a:p>
            <a:r>
              <a:rPr lang="en-US" dirty="0"/>
              <a:t>Complete the missing values in the table</a:t>
            </a:r>
          </a:p>
          <a:p>
            <a:pPr lvl="1"/>
            <a:r>
              <a:rPr lang="en-US" dirty="0"/>
              <a:t>Use a calculator to help</a:t>
            </a:r>
          </a:p>
        </p:txBody>
      </p:sp>
      <p:graphicFrame>
        <p:nvGraphicFramePr>
          <p:cNvPr id="7" name="Object 6"/>
          <p:cNvGraphicFramePr>
            <a:graphicFrameLocks noChangeAspect="1"/>
          </p:cNvGraphicFramePr>
          <p:nvPr/>
        </p:nvGraphicFramePr>
        <p:xfrm>
          <a:off x="4508500" y="3333750"/>
          <a:ext cx="127000" cy="190500"/>
        </p:xfrm>
        <a:graphic>
          <a:graphicData uri="http://schemas.openxmlformats.org/presentationml/2006/ole">
            <mc:AlternateContent xmlns:mc="http://schemas.openxmlformats.org/markup-compatibility/2006">
              <mc:Choice xmlns:v="urn:schemas-microsoft-com:vml" Requires="v">
                <p:oleObj spid="_x0000_s2050" name="Equation" r:id="rId3" imgW="127000" imgH="190500" progId="Equation.3">
                  <p:embed/>
                </p:oleObj>
              </mc:Choice>
              <mc:Fallback>
                <p:oleObj name="Equation" r:id="rId3" imgW="127000" imgH="190500" progId="Equation.3">
                  <p:embed/>
                  <p:pic>
                    <p:nvPicPr>
                      <p:cNvPr id="7" name="Object 6"/>
                      <p:cNvPicPr/>
                      <p:nvPr/>
                    </p:nvPicPr>
                    <p:blipFill>
                      <a:blip r:embed="rId4"/>
                      <a:stretch>
                        <a:fillRect/>
                      </a:stretch>
                    </p:blipFill>
                    <p:spPr>
                      <a:xfrm>
                        <a:off x="4508500" y="3333750"/>
                        <a:ext cx="127000" cy="1905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385431540"/>
                  </p:ext>
                </p:extLst>
              </p:nvPr>
            </p:nvGraphicFramePr>
            <p:xfrm>
              <a:off x="1250829" y="2724462"/>
              <a:ext cx="6381258" cy="3378368"/>
            </p:xfrm>
            <a:graphic>
              <a:graphicData uri="http://schemas.openxmlformats.org/drawingml/2006/table">
                <a:tbl>
                  <a:tblPr firstRow="1" bandRow="1">
                    <a:tableStyleId>{5C22544A-7EE6-4342-B048-85BDC9FD1C3A}</a:tableStyleId>
                  </a:tblPr>
                  <a:tblGrid>
                    <a:gridCol w="2127086">
                      <a:extLst>
                        <a:ext uri="{9D8B030D-6E8A-4147-A177-3AD203B41FA5}">
                          <a16:colId xmlns:a16="http://schemas.microsoft.com/office/drawing/2014/main" val="20000"/>
                        </a:ext>
                      </a:extLst>
                    </a:gridCol>
                    <a:gridCol w="2127086">
                      <a:extLst>
                        <a:ext uri="{9D8B030D-6E8A-4147-A177-3AD203B41FA5}">
                          <a16:colId xmlns:a16="http://schemas.microsoft.com/office/drawing/2014/main" val="20001"/>
                        </a:ext>
                      </a:extLst>
                    </a:gridCol>
                    <a:gridCol w="2127086">
                      <a:extLst>
                        <a:ext uri="{9D8B030D-6E8A-4147-A177-3AD203B41FA5}">
                          <a16:colId xmlns:a16="http://schemas.microsoft.com/office/drawing/2014/main" val="20002"/>
                        </a:ext>
                      </a:extLst>
                    </a:gridCol>
                  </a:tblGrid>
                  <a:tr h="360000">
                    <a:tc>
                      <a:txBody>
                        <a:bodyPr/>
                        <a:lstStyle/>
                        <a:p>
                          <a:pPr algn="ctr"/>
                          <a:r>
                            <a:rPr lang="en-US" dirty="0">
                              <a:solidFill>
                                <a:schemeClr val="tx1"/>
                              </a:solidFill>
                              <a:latin typeface="Arial" panose="020B0604020202020204" pitchFamily="34" charset="0"/>
                              <a:cs typeface="Arial" panose="020B0604020202020204" pitchFamily="34" charset="0"/>
                            </a:rPr>
                            <a:t>Decimal</a:t>
                          </a:r>
                        </a:p>
                      </a:txBody>
                      <a:tcPr marT="36000" marB="36000" anchor="ctr">
                        <a:lnL w="12700" cap="flat" cmpd="sng" algn="ctr">
                          <a:solidFill>
                            <a:srgbClr val="DA930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solidFill>
                          <a:srgbClr val="DA9304"/>
                        </a:solidFill>
                      </a:tcPr>
                    </a:tc>
                    <a:tc>
                      <a:txBody>
                        <a:bodyPr/>
                        <a:lstStyle/>
                        <a:p>
                          <a:pPr algn="ctr"/>
                          <a:r>
                            <a:rPr lang="en-US" dirty="0">
                              <a:solidFill>
                                <a:schemeClr val="tx1"/>
                              </a:solidFill>
                              <a:latin typeface="Arial" panose="020B0604020202020204" pitchFamily="34" charset="0"/>
                              <a:cs typeface="Arial" panose="020B0604020202020204" pitchFamily="34" charset="0"/>
                            </a:rPr>
                            <a:t>Fraction</a:t>
                          </a: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solidFill>
                          <a:srgbClr val="DA9304"/>
                        </a:solidFill>
                      </a:tcPr>
                    </a:tc>
                    <a:tc>
                      <a:txBody>
                        <a:bodyPr/>
                        <a:lstStyle/>
                        <a:p>
                          <a:pPr algn="ctr"/>
                          <a:r>
                            <a:rPr lang="en-US" dirty="0">
                              <a:solidFill>
                                <a:schemeClr val="tx1"/>
                              </a:solidFill>
                              <a:latin typeface="Arial" panose="020B0604020202020204" pitchFamily="34" charset="0"/>
                              <a:cs typeface="Arial" panose="020B0604020202020204" pitchFamily="34" charset="0"/>
                            </a:rPr>
                            <a:t>Percentage</a:t>
                          </a:r>
                        </a:p>
                      </a:txBody>
                      <a:tcPr marT="36000" marB="36000" anchor="ctr">
                        <a:lnL w="12700" cap="flat" cmpd="sng" algn="ctr">
                          <a:solidFill>
                            <a:schemeClr val="bg1"/>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solidFill>
                          <a:srgbClr val="DA9304"/>
                        </a:solidFill>
                      </a:tcPr>
                    </a:tc>
                    <a:extLst>
                      <a:ext uri="{0D108BD9-81ED-4DB2-BD59-A6C34878D82A}">
                        <a16:rowId xmlns:a16="http://schemas.microsoft.com/office/drawing/2014/main" val="10000"/>
                      </a:ext>
                    </a:extLst>
                  </a:tr>
                  <a:tr h="504000">
                    <a:tc>
                      <a:txBody>
                        <a:bodyPr/>
                        <a:lstStyle/>
                        <a:p>
                          <a:pPr algn="ctr"/>
                          <a:r>
                            <a:rPr lang="en-US" dirty="0">
                              <a:latin typeface="Arial" panose="020B0604020202020204" pitchFamily="34" charset="0"/>
                              <a:cs typeface="Arial" panose="020B0604020202020204" pitchFamily="34" charset="0"/>
                            </a:rPr>
                            <a:t>0.1</a:t>
                          </a: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panose="02040503050406030204" pitchFamily="18" charset="0"/>
                                        <a:cs typeface="Arial" panose="020B0604020202020204" pitchFamily="34" charset="0"/>
                                      </a:rPr>
                                    </m:ctrlPr>
                                  </m:fPr>
                                  <m:num>
                                    <m:r>
                                      <a:rPr lang="en-GB" sz="1400" b="0" i="1" smtClean="0">
                                        <a:solidFill>
                                          <a:srgbClr val="FF0000"/>
                                        </a:solidFill>
                                        <a:latin typeface="Cambria Math" panose="02040503050406030204" pitchFamily="18" charset="0"/>
                                        <a:cs typeface="Arial" panose="020B0604020202020204" pitchFamily="34" charset="0"/>
                                      </a:rPr>
                                      <m:t>1</m:t>
                                    </m:r>
                                  </m:num>
                                  <m:den>
                                    <m:r>
                                      <a:rPr lang="en-GB" sz="1400" b="0" i="1" smtClean="0">
                                        <a:solidFill>
                                          <a:srgbClr val="FF0000"/>
                                        </a:solidFill>
                                        <a:latin typeface="Cambria Math" panose="02040503050406030204" pitchFamily="18" charset="0"/>
                                        <a:cs typeface="Arial" panose="020B0604020202020204" pitchFamily="34" charset="0"/>
                                      </a:rPr>
                                      <m:t>10</m:t>
                                    </m:r>
                                  </m:den>
                                </m:f>
                              </m:oMath>
                            </m:oMathPara>
                          </a14:m>
                          <a:endParaRPr lang="en-US" sz="1400" dirty="0">
                            <a:latin typeface="Arial" panose="020B0604020202020204" pitchFamily="34" charset="0"/>
                            <a:cs typeface="Arial" panose="020B0604020202020204" pitchFamily="34" charset="0"/>
                          </a:endParaRP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FF0000"/>
                              </a:solidFill>
                              <a:latin typeface="Arial" panose="020B0604020202020204" pitchFamily="34" charset="0"/>
                              <a:cs typeface="Arial" panose="020B0604020202020204" pitchFamily="34" charset="0"/>
                            </a:rPr>
                            <a:t>10%</a:t>
                          </a: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4000">
                    <a:tc>
                      <a:txBody>
                        <a:bodyPr/>
                        <a:lstStyle/>
                        <a:p>
                          <a:pPr algn="ctr"/>
                          <a:r>
                            <a:rPr lang="en-US" dirty="0">
                              <a:solidFill>
                                <a:srgbClr val="FF0000"/>
                              </a:solidFill>
                              <a:latin typeface="Arial" panose="020B0604020202020204" pitchFamily="34" charset="0"/>
                              <a:cs typeface="Arial" panose="020B0604020202020204" pitchFamily="34" charset="0"/>
                            </a:rPr>
                            <a:t>0.15</a:t>
                          </a: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panose="02040503050406030204" pitchFamily="18" charset="0"/>
                                        <a:cs typeface="Arial" panose="020B0604020202020204" pitchFamily="34" charset="0"/>
                                      </a:rPr>
                                    </m:ctrlPr>
                                  </m:fPr>
                                  <m:num>
                                    <m:r>
                                      <a:rPr lang="en-GB" sz="1400" b="0" i="1" smtClean="0">
                                        <a:solidFill>
                                          <a:srgbClr val="FF0000"/>
                                        </a:solidFill>
                                        <a:latin typeface="Cambria Math" panose="02040503050406030204" pitchFamily="18" charset="0"/>
                                        <a:cs typeface="Arial" panose="020B0604020202020204" pitchFamily="34" charset="0"/>
                                      </a:rPr>
                                      <m:t>15</m:t>
                                    </m:r>
                                  </m:num>
                                  <m:den>
                                    <m:r>
                                      <a:rPr lang="en-GB" sz="1400" b="0" i="1" smtClean="0">
                                        <a:solidFill>
                                          <a:srgbClr val="FF0000"/>
                                        </a:solidFill>
                                        <a:latin typeface="Cambria Math" panose="02040503050406030204" pitchFamily="18" charset="0"/>
                                        <a:cs typeface="Arial" panose="020B0604020202020204" pitchFamily="34" charset="0"/>
                                      </a:rPr>
                                      <m:t>100</m:t>
                                    </m:r>
                                  </m:den>
                                </m:f>
                              </m:oMath>
                            </m:oMathPara>
                          </a14:m>
                          <a:endParaRPr lang="en-US" sz="1400" dirty="0">
                            <a:latin typeface="Arial" panose="020B0604020202020204" pitchFamily="34" charset="0"/>
                            <a:cs typeface="Arial" panose="020B0604020202020204" pitchFamily="34" charset="0"/>
                          </a:endParaRP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15%</a:t>
                          </a: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2592">
                    <a:tc>
                      <a:txBody>
                        <a:bodyPr/>
                        <a:lstStyle/>
                        <a:p>
                          <a:pPr algn="ctr"/>
                          <a:r>
                            <a:rPr lang="en-US" dirty="0">
                              <a:solidFill>
                                <a:srgbClr val="FF0000"/>
                              </a:solidFill>
                              <a:latin typeface="Arial" panose="020B0604020202020204" pitchFamily="34" charset="0"/>
                              <a:cs typeface="Arial" panose="020B0604020202020204" pitchFamily="34" charset="0"/>
                            </a:rPr>
                            <a:t>0.333…</a:t>
                          </a: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cs typeface="Arial" panose="020B0604020202020204" pitchFamily="34" charset="0"/>
                                      </a:rPr>
                                    </m:ctrlPr>
                                  </m:fPr>
                                  <m:num>
                                    <m:r>
                                      <a:rPr lang="en-GB" sz="1400" b="0" i="1" smtClean="0">
                                        <a:latin typeface="Cambria Math" panose="02040503050406030204" pitchFamily="18" charset="0"/>
                                        <a:cs typeface="Arial" panose="020B0604020202020204" pitchFamily="34" charset="0"/>
                                      </a:rPr>
                                      <m:t>1</m:t>
                                    </m:r>
                                  </m:num>
                                  <m:den>
                                    <m:r>
                                      <a:rPr lang="en-GB" sz="1400" b="0" i="1" smtClean="0">
                                        <a:latin typeface="Cambria Math" panose="02040503050406030204" pitchFamily="18" charset="0"/>
                                        <a:cs typeface="Arial" panose="020B0604020202020204" pitchFamily="34" charset="0"/>
                                      </a:rPr>
                                      <m:t>3</m:t>
                                    </m:r>
                                  </m:den>
                                </m:f>
                              </m:oMath>
                            </m:oMathPara>
                          </a14:m>
                          <a:endParaRPr lang="en-US" sz="1400" dirty="0">
                            <a:latin typeface="Arial" panose="020B0604020202020204" pitchFamily="34" charset="0"/>
                            <a:cs typeface="Arial" panose="020B0604020202020204" pitchFamily="34" charset="0"/>
                          </a:endParaRP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FF0000"/>
                              </a:solidFill>
                              <a:latin typeface="Arial" panose="020B0604020202020204" pitchFamily="34" charset="0"/>
                              <a:cs typeface="Arial" panose="020B0604020202020204" pitchFamily="34" charset="0"/>
                            </a:rPr>
                            <a:t>33.3…%</a:t>
                          </a: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4498912"/>
                      </a:ext>
                    </a:extLst>
                  </a:tr>
                  <a:tr h="502592">
                    <a:tc>
                      <a:txBody>
                        <a:bodyPr/>
                        <a:lstStyle/>
                        <a:p>
                          <a:pPr algn="ctr"/>
                          <a:r>
                            <a:rPr lang="en-US" dirty="0">
                              <a:latin typeface="Arial" panose="020B0604020202020204" pitchFamily="34" charset="0"/>
                              <a:cs typeface="Arial" panose="020B0604020202020204" pitchFamily="34" charset="0"/>
                            </a:rPr>
                            <a:t>0.6</a:t>
                          </a: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panose="02040503050406030204" pitchFamily="18" charset="0"/>
                                        <a:cs typeface="Arial" panose="020B0604020202020204" pitchFamily="34" charset="0"/>
                                      </a:rPr>
                                    </m:ctrlPr>
                                  </m:fPr>
                                  <m:num>
                                    <m:r>
                                      <a:rPr lang="en-GB" sz="1400" b="0" i="1" smtClean="0">
                                        <a:solidFill>
                                          <a:srgbClr val="FF0000"/>
                                        </a:solidFill>
                                        <a:latin typeface="Cambria Math" panose="02040503050406030204" pitchFamily="18" charset="0"/>
                                        <a:cs typeface="Arial" panose="020B0604020202020204" pitchFamily="34" charset="0"/>
                                      </a:rPr>
                                      <m:t>6</m:t>
                                    </m:r>
                                  </m:num>
                                  <m:den>
                                    <m:r>
                                      <a:rPr lang="en-GB" sz="1400" b="0" i="1" smtClean="0">
                                        <a:solidFill>
                                          <a:srgbClr val="FF0000"/>
                                        </a:solidFill>
                                        <a:latin typeface="Cambria Math" panose="02040503050406030204" pitchFamily="18" charset="0"/>
                                        <a:cs typeface="Arial" panose="020B0604020202020204" pitchFamily="34" charset="0"/>
                                      </a:rPr>
                                      <m:t>10</m:t>
                                    </m:r>
                                  </m:den>
                                </m:f>
                              </m:oMath>
                            </m:oMathPara>
                          </a14:m>
                          <a:endParaRPr lang="en-US" sz="1400" dirty="0">
                            <a:latin typeface="Arial" panose="020B0604020202020204" pitchFamily="34" charset="0"/>
                            <a:cs typeface="Arial" panose="020B0604020202020204" pitchFamily="34" charset="0"/>
                          </a:endParaRP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FF0000"/>
                              </a:solidFill>
                              <a:latin typeface="Arial" panose="020B0604020202020204" pitchFamily="34" charset="0"/>
                              <a:cs typeface="Arial" panose="020B0604020202020204" pitchFamily="34" charset="0"/>
                            </a:rPr>
                            <a:t>60%</a:t>
                          </a: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040323"/>
                      </a:ext>
                    </a:extLst>
                  </a:tr>
                  <a:tr h="502592">
                    <a:tc>
                      <a:txBody>
                        <a:bodyPr/>
                        <a:lstStyle/>
                        <a:p>
                          <a:pPr algn="ctr"/>
                          <a:r>
                            <a:rPr lang="en-US" dirty="0">
                              <a:solidFill>
                                <a:srgbClr val="FF0000"/>
                              </a:solidFill>
                              <a:latin typeface="Arial" panose="020B0604020202020204" pitchFamily="34" charset="0"/>
                              <a:cs typeface="Arial" panose="020B0604020202020204" pitchFamily="34" charset="0"/>
                            </a:rPr>
                            <a:t>0.79</a:t>
                          </a: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panose="02040503050406030204" pitchFamily="18" charset="0"/>
                                        <a:cs typeface="Arial" panose="020B0604020202020204" pitchFamily="34" charset="0"/>
                                      </a:rPr>
                                    </m:ctrlPr>
                                  </m:fPr>
                                  <m:num>
                                    <m:r>
                                      <a:rPr lang="en-GB" sz="1400" b="0" i="1" smtClean="0">
                                        <a:solidFill>
                                          <a:srgbClr val="FF0000"/>
                                        </a:solidFill>
                                        <a:latin typeface="Cambria Math" panose="02040503050406030204" pitchFamily="18" charset="0"/>
                                        <a:cs typeface="Arial" panose="020B0604020202020204" pitchFamily="34" charset="0"/>
                                      </a:rPr>
                                      <m:t>79</m:t>
                                    </m:r>
                                  </m:num>
                                  <m:den>
                                    <m:r>
                                      <a:rPr lang="en-GB" sz="1400" b="0" i="1" smtClean="0">
                                        <a:solidFill>
                                          <a:srgbClr val="FF0000"/>
                                        </a:solidFill>
                                        <a:latin typeface="Cambria Math" panose="02040503050406030204" pitchFamily="18" charset="0"/>
                                        <a:cs typeface="Arial" panose="020B0604020202020204" pitchFamily="34" charset="0"/>
                                      </a:rPr>
                                      <m:t>100</m:t>
                                    </m:r>
                                  </m:den>
                                </m:f>
                              </m:oMath>
                            </m:oMathPara>
                          </a14:m>
                          <a:endParaRPr lang="en-US" sz="1400" dirty="0">
                            <a:latin typeface="Arial" panose="020B0604020202020204" pitchFamily="34" charset="0"/>
                            <a:cs typeface="Arial" panose="020B0604020202020204" pitchFamily="34" charset="0"/>
                          </a:endParaRP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Arial" panose="020B0604020202020204" pitchFamily="34" charset="0"/>
                              <a:cs typeface="Arial" panose="020B0604020202020204" pitchFamily="34" charset="0"/>
                            </a:rPr>
                            <a:t>79%</a:t>
                          </a: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2592">
                    <a:tc>
                      <a:txBody>
                        <a:bodyPr/>
                        <a:lstStyle/>
                        <a:p>
                          <a:pPr algn="ctr"/>
                          <a:r>
                            <a:rPr lang="en-US" dirty="0">
                              <a:solidFill>
                                <a:srgbClr val="FF0000"/>
                              </a:solidFill>
                              <a:latin typeface="Arial" panose="020B0604020202020204" pitchFamily="34" charset="0"/>
                              <a:cs typeface="Arial" panose="020B0604020202020204" pitchFamily="34" charset="0"/>
                            </a:rPr>
                            <a:t>0.636…</a:t>
                          </a: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cs typeface="Arial" panose="020B0604020202020204" pitchFamily="34" charset="0"/>
                                      </a:rPr>
                                    </m:ctrlPr>
                                  </m:fPr>
                                  <m:num>
                                    <m:r>
                                      <a:rPr lang="en-GB" sz="1400" b="0" i="1" smtClean="0">
                                        <a:latin typeface="Cambria Math" panose="02040503050406030204" pitchFamily="18" charset="0"/>
                                        <a:cs typeface="Arial" panose="020B0604020202020204" pitchFamily="34" charset="0"/>
                                      </a:rPr>
                                      <m:t>7</m:t>
                                    </m:r>
                                  </m:num>
                                  <m:den>
                                    <m:r>
                                      <a:rPr lang="en-GB" sz="1400" b="0" i="1" smtClean="0">
                                        <a:latin typeface="Cambria Math" panose="02040503050406030204" pitchFamily="18" charset="0"/>
                                        <a:cs typeface="Arial" panose="020B0604020202020204" pitchFamily="34" charset="0"/>
                                      </a:rPr>
                                      <m:t>11</m:t>
                                    </m:r>
                                  </m:den>
                                </m:f>
                              </m:oMath>
                            </m:oMathPara>
                          </a14:m>
                          <a:endParaRPr lang="en-US" sz="1600" dirty="0">
                            <a:latin typeface="Arial" panose="020B0604020202020204" pitchFamily="34" charset="0"/>
                            <a:cs typeface="Arial" panose="020B0604020202020204" pitchFamily="34" charset="0"/>
                          </a:endParaRP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FF0000"/>
                              </a:solidFill>
                              <a:latin typeface="Arial" panose="020B0604020202020204" pitchFamily="34" charset="0"/>
                              <a:cs typeface="Arial" panose="020B0604020202020204" pitchFamily="34" charset="0"/>
                            </a:rPr>
                            <a:t>63.6…%</a:t>
                          </a: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4588570"/>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385431540"/>
                  </p:ext>
                </p:extLst>
              </p:nvPr>
            </p:nvGraphicFramePr>
            <p:xfrm>
              <a:off x="1250829" y="2724462"/>
              <a:ext cx="6381258" cy="3378368"/>
            </p:xfrm>
            <a:graphic>
              <a:graphicData uri="http://schemas.openxmlformats.org/drawingml/2006/table">
                <a:tbl>
                  <a:tblPr firstRow="1" bandRow="1">
                    <a:tableStyleId>{5C22544A-7EE6-4342-B048-85BDC9FD1C3A}</a:tableStyleId>
                  </a:tblPr>
                  <a:tblGrid>
                    <a:gridCol w="2127086">
                      <a:extLst>
                        <a:ext uri="{9D8B030D-6E8A-4147-A177-3AD203B41FA5}">
                          <a16:colId xmlns:a16="http://schemas.microsoft.com/office/drawing/2014/main" val="20000"/>
                        </a:ext>
                      </a:extLst>
                    </a:gridCol>
                    <a:gridCol w="2127086">
                      <a:extLst>
                        <a:ext uri="{9D8B030D-6E8A-4147-A177-3AD203B41FA5}">
                          <a16:colId xmlns:a16="http://schemas.microsoft.com/office/drawing/2014/main" val="20001"/>
                        </a:ext>
                      </a:extLst>
                    </a:gridCol>
                    <a:gridCol w="2127086">
                      <a:extLst>
                        <a:ext uri="{9D8B030D-6E8A-4147-A177-3AD203B41FA5}">
                          <a16:colId xmlns:a16="http://schemas.microsoft.com/office/drawing/2014/main" val="20002"/>
                        </a:ext>
                      </a:extLst>
                    </a:gridCol>
                  </a:tblGrid>
                  <a:tr h="360000">
                    <a:tc>
                      <a:txBody>
                        <a:bodyPr/>
                        <a:lstStyle/>
                        <a:p>
                          <a:pPr algn="ctr"/>
                          <a:r>
                            <a:rPr lang="en-US" dirty="0">
                              <a:solidFill>
                                <a:schemeClr val="tx1"/>
                              </a:solidFill>
                              <a:latin typeface="Arial" panose="020B0604020202020204" pitchFamily="34" charset="0"/>
                              <a:cs typeface="Arial" panose="020B0604020202020204" pitchFamily="34" charset="0"/>
                            </a:rPr>
                            <a:t>Decimal</a:t>
                          </a:r>
                        </a:p>
                      </a:txBody>
                      <a:tcPr marT="36000" marB="36000" anchor="ctr">
                        <a:lnL w="12700" cap="flat" cmpd="sng" algn="ctr">
                          <a:solidFill>
                            <a:srgbClr val="DA930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solidFill>
                          <a:srgbClr val="DA9304"/>
                        </a:solidFill>
                      </a:tcPr>
                    </a:tc>
                    <a:tc>
                      <a:txBody>
                        <a:bodyPr/>
                        <a:lstStyle/>
                        <a:p>
                          <a:pPr algn="ctr"/>
                          <a:r>
                            <a:rPr lang="en-US" dirty="0">
                              <a:solidFill>
                                <a:schemeClr val="tx1"/>
                              </a:solidFill>
                              <a:latin typeface="Arial" panose="020B0604020202020204" pitchFamily="34" charset="0"/>
                              <a:cs typeface="Arial" panose="020B0604020202020204" pitchFamily="34" charset="0"/>
                            </a:rPr>
                            <a:t>Fraction</a:t>
                          </a: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solidFill>
                          <a:srgbClr val="DA9304"/>
                        </a:solidFill>
                      </a:tcPr>
                    </a:tc>
                    <a:tc>
                      <a:txBody>
                        <a:bodyPr/>
                        <a:lstStyle/>
                        <a:p>
                          <a:pPr algn="ctr"/>
                          <a:r>
                            <a:rPr lang="en-US" dirty="0">
                              <a:solidFill>
                                <a:schemeClr val="tx1"/>
                              </a:solidFill>
                              <a:latin typeface="Arial" panose="020B0604020202020204" pitchFamily="34" charset="0"/>
                              <a:cs typeface="Arial" panose="020B0604020202020204" pitchFamily="34" charset="0"/>
                            </a:rPr>
                            <a:t>Percentage</a:t>
                          </a:r>
                        </a:p>
                      </a:txBody>
                      <a:tcPr marT="36000" marB="36000" anchor="ctr">
                        <a:lnL w="12700" cap="flat" cmpd="sng" algn="ctr">
                          <a:solidFill>
                            <a:schemeClr val="bg1"/>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solidFill>
                          <a:srgbClr val="DA9304"/>
                        </a:solidFill>
                      </a:tcPr>
                    </a:tc>
                    <a:extLst>
                      <a:ext uri="{0D108BD9-81ED-4DB2-BD59-A6C34878D82A}">
                        <a16:rowId xmlns:a16="http://schemas.microsoft.com/office/drawing/2014/main" val="10000"/>
                      </a:ext>
                    </a:extLst>
                  </a:tr>
                  <a:tr h="504000">
                    <a:tc>
                      <a:txBody>
                        <a:bodyPr/>
                        <a:lstStyle/>
                        <a:p>
                          <a:pPr algn="ctr"/>
                          <a:r>
                            <a:rPr lang="en-US" dirty="0">
                              <a:latin typeface="Arial" panose="020B0604020202020204" pitchFamily="34" charset="0"/>
                              <a:cs typeface="Arial" panose="020B0604020202020204" pitchFamily="34" charset="0"/>
                            </a:rPr>
                            <a:t>0.1</a:t>
                          </a: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blipFill>
                          <a:blip r:embed="rId5"/>
                          <a:stretch>
                            <a:fillRect l="-100287" t="-77108" r="-100860" b="-503614"/>
                          </a:stretch>
                        </a:blipFill>
                      </a:tcPr>
                    </a:tc>
                    <a:tc>
                      <a:txBody>
                        <a:bodyPr/>
                        <a:lstStyle/>
                        <a:p>
                          <a:pPr algn="ctr"/>
                          <a:r>
                            <a:rPr lang="en-US" dirty="0">
                              <a:solidFill>
                                <a:srgbClr val="FF0000"/>
                              </a:solidFill>
                              <a:latin typeface="Arial" panose="020B0604020202020204" pitchFamily="34" charset="0"/>
                              <a:cs typeface="Arial" panose="020B0604020202020204" pitchFamily="34" charset="0"/>
                            </a:rPr>
                            <a:t>10%</a:t>
                          </a: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4000">
                    <a:tc>
                      <a:txBody>
                        <a:bodyPr/>
                        <a:lstStyle/>
                        <a:p>
                          <a:pPr algn="ctr"/>
                          <a:r>
                            <a:rPr lang="en-US" dirty="0">
                              <a:solidFill>
                                <a:srgbClr val="FF0000"/>
                              </a:solidFill>
                              <a:latin typeface="Arial" panose="020B0604020202020204" pitchFamily="34" charset="0"/>
                              <a:cs typeface="Arial" panose="020B0604020202020204" pitchFamily="34" charset="0"/>
                            </a:rPr>
                            <a:t>0.15</a:t>
                          </a: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blipFill>
                          <a:blip r:embed="rId5"/>
                          <a:stretch>
                            <a:fillRect l="-100287" t="-177108" r="-100860" b="-403614"/>
                          </a:stretch>
                        </a:blip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15%</a:t>
                          </a: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2592">
                    <a:tc>
                      <a:txBody>
                        <a:bodyPr/>
                        <a:lstStyle/>
                        <a:p>
                          <a:pPr algn="ctr"/>
                          <a:r>
                            <a:rPr lang="en-US" dirty="0">
                              <a:solidFill>
                                <a:srgbClr val="FF0000"/>
                              </a:solidFill>
                              <a:latin typeface="Arial" panose="020B0604020202020204" pitchFamily="34" charset="0"/>
                              <a:cs typeface="Arial" panose="020B0604020202020204" pitchFamily="34" charset="0"/>
                            </a:rPr>
                            <a:t>0.333…</a:t>
                          </a: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blipFill>
                          <a:blip r:embed="rId5"/>
                          <a:stretch>
                            <a:fillRect l="-100287" t="-277108" r="-100860" b="-303614"/>
                          </a:stretch>
                        </a:blipFill>
                      </a:tcPr>
                    </a:tc>
                    <a:tc>
                      <a:txBody>
                        <a:bodyPr/>
                        <a:lstStyle/>
                        <a:p>
                          <a:pPr algn="ctr"/>
                          <a:r>
                            <a:rPr lang="en-US" dirty="0">
                              <a:solidFill>
                                <a:srgbClr val="FF0000"/>
                              </a:solidFill>
                              <a:latin typeface="Arial" panose="020B0604020202020204" pitchFamily="34" charset="0"/>
                              <a:cs typeface="Arial" panose="020B0604020202020204" pitchFamily="34" charset="0"/>
                            </a:rPr>
                            <a:t>33.3…%</a:t>
                          </a: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4498912"/>
                      </a:ext>
                    </a:extLst>
                  </a:tr>
                  <a:tr h="502592">
                    <a:tc>
                      <a:txBody>
                        <a:bodyPr/>
                        <a:lstStyle/>
                        <a:p>
                          <a:pPr algn="ctr"/>
                          <a:r>
                            <a:rPr lang="en-US" dirty="0">
                              <a:latin typeface="Arial" panose="020B0604020202020204" pitchFamily="34" charset="0"/>
                              <a:cs typeface="Arial" panose="020B0604020202020204" pitchFamily="34" charset="0"/>
                            </a:rPr>
                            <a:t>0.6</a:t>
                          </a: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blipFill>
                          <a:blip r:embed="rId5"/>
                          <a:stretch>
                            <a:fillRect l="-100287" t="-377108" r="-100860" b="-203614"/>
                          </a:stretch>
                        </a:blipFill>
                      </a:tcPr>
                    </a:tc>
                    <a:tc>
                      <a:txBody>
                        <a:bodyPr/>
                        <a:lstStyle/>
                        <a:p>
                          <a:pPr algn="ctr"/>
                          <a:r>
                            <a:rPr lang="en-US" dirty="0">
                              <a:solidFill>
                                <a:srgbClr val="FF0000"/>
                              </a:solidFill>
                              <a:latin typeface="Arial" panose="020B0604020202020204" pitchFamily="34" charset="0"/>
                              <a:cs typeface="Arial" panose="020B0604020202020204" pitchFamily="34" charset="0"/>
                            </a:rPr>
                            <a:t>60%</a:t>
                          </a: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040323"/>
                      </a:ext>
                    </a:extLst>
                  </a:tr>
                  <a:tr h="502592">
                    <a:tc>
                      <a:txBody>
                        <a:bodyPr/>
                        <a:lstStyle/>
                        <a:p>
                          <a:pPr algn="ctr"/>
                          <a:r>
                            <a:rPr lang="en-US" dirty="0">
                              <a:solidFill>
                                <a:srgbClr val="FF0000"/>
                              </a:solidFill>
                              <a:latin typeface="Arial" panose="020B0604020202020204" pitchFamily="34" charset="0"/>
                              <a:cs typeface="Arial" panose="020B0604020202020204" pitchFamily="34" charset="0"/>
                            </a:rPr>
                            <a:t>0.79</a:t>
                          </a: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blipFill>
                          <a:blip r:embed="rId5"/>
                          <a:stretch>
                            <a:fillRect l="-100287" t="-482927" r="-100860" b="-106098"/>
                          </a:stretch>
                        </a:blipFill>
                      </a:tcPr>
                    </a:tc>
                    <a:tc>
                      <a:txBody>
                        <a:bodyPr/>
                        <a:lstStyle/>
                        <a:p>
                          <a:pPr algn="ctr"/>
                          <a:r>
                            <a:rPr lang="en-US" dirty="0">
                              <a:latin typeface="Arial" panose="020B0604020202020204" pitchFamily="34" charset="0"/>
                              <a:cs typeface="Arial" panose="020B0604020202020204" pitchFamily="34" charset="0"/>
                            </a:rPr>
                            <a:t>79%</a:t>
                          </a: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2592">
                    <a:tc>
                      <a:txBody>
                        <a:bodyPr/>
                        <a:lstStyle/>
                        <a:p>
                          <a:pPr algn="ctr"/>
                          <a:r>
                            <a:rPr lang="en-US" dirty="0">
                              <a:solidFill>
                                <a:srgbClr val="FF0000"/>
                              </a:solidFill>
                              <a:latin typeface="Arial" panose="020B0604020202020204" pitchFamily="34" charset="0"/>
                              <a:cs typeface="Arial" panose="020B0604020202020204" pitchFamily="34" charset="0"/>
                            </a:rPr>
                            <a:t>0.636…</a:t>
                          </a: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blipFill>
                          <a:blip r:embed="rId5"/>
                          <a:stretch>
                            <a:fillRect l="-100287" t="-575904" r="-100860" b="-4819"/>
                          </a:stretch>
                        </a:blipFill>
                      </a:tcPr>
                    </a:tc>
                    <a:tc>
                      <a:txBody>
                        <a:bodyPr/>
                        <a:lstStyle/>
                        <a:p>
                          <a:pPr algn="ctr"/>
                          <a:r>
                            <a:rPr lang="en-US" dirty="0">
                              <a:solidFill>
                                <a:srgbClr val="FF0000"/>
                              </a:solidFill>
                              <a:latin typeface="Arial" panose="020B0604020202020204" pitchFamily="34" charset="0"/>
                              <a:cs typeface="Arial" panose="020B0604020202020204" pitchFamily="34" charset="0"/>
                            </a:rPr>
                            <a:t>63.6…%</a:t>
                          </a:r>
                        </a:p>
                      </a:txBody>
                      <a:tcPr marT="36000" marB="36000" anchor="ctr">
                        <a:lnL w="12700" cap="flat" cmpd="sng" algn="ctr">
                          <a:solidFill>
                            <a:srgbClr val="DA9304"/>
                          </a:solidFill>
                          <a:prstDash val="solid"/>
                          <a:round/>
                          <a:headEnd type="none" w="med" len="med"/>
                          <a:tailEnd type="none" w="med" len="med"/>
                        </a:lnL>
                        <a:lnR w="12700" cap="flat" cmpd="sng" algn="ctr">
                          <a:solidFill>
                            <a:srgbClr val="DA9304"/>
                          </a:solidFill>
                          <a:prstDash val="solid"/>
                          <a:round/>
                          <a:headEnd type="none" w="med" len="med"/>
                          <a:tailEnd type="none" w="med" len="med"/>
                        </a:lnR>
                        <a:lnT w="12700" cap="flat" cmpd="sng" algn="ctr">
                          <a:solidFill>
                            <a:srgbClr val="DA9304"/>
                          </a:solidFill>
                          <a:prstDash val="solid"/>
                          <a:round/>
                          <a:headEnd type="none" w="med" len="med"/>
                          <a:tailEnd type="none" w="med" len="med"/>
                        </a:lnT>
                        <a:lnB w="12700" cap="flat" cmpd="sng" algn="ctr">
                          <a:solidFill>
                            <a:srgbClr val="DA930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4588570"/>
                      </a:ext>
                    </a:extLst>
                  </a:tr>
                </a:tbl>
              </a:graphicData>
            </a:graphic>
          </p:graphicFrame>
        </mc:Fallback>
      </mc:AlternateContent>
    </p:spTree>
    <p:extLst>
      <p:ext uri="{BB962C8B-B14F-4D97-AF65-F5344CB8AC3E}">
        <p14:creationId xmlns:p14="http://schemas.microsoft.com/office/powerpoint/2010/main" val="3496064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B9B6D1-7AE2-4B29-9508-1893B0955F06}"/>
              </a:ext>
            </a:extLst>
          </p:cNvPr>
          <p:cNvSpPr>
            <a:spLocks noGrp="1"/>
          </p:cNvSpPr>
          <p:nvPr>
            <p:ph type="body" sz="quarter" idx="13"/>
          </p:nvPr>
        </p:nvSpPr>
        <p:spPr/>
        <p:txBody>
          <a:bodyPr/>
          <a:lstStyle/>
          <a:p>
            <a:r>
              <a:rPr lang="en-GB" dirty="0"/>
              <a:t>Decimals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870A2B7-63C3-4700-96C2-FB8FEB00CAF3}"/>
                  </a:ext>
                </a:extLst>
              </p:cNvPr>
              <p:cNvSpPr>
                <a:spLocks noGrp="1"/>
              </p:cNvSpPr>
              <p:nvPr>
                <p:ph type="body" sz="quarter" idx="14"/>
              </p:nvPr>
            </p:nvSpPr>
            <p:spPr/>
            <p:txBody>
              <a:bodyPr/>
              <a:lstStyle/>
              <a:p>
                <a:r>
                  <a:rPr lang="en-GB" dirty="0"/>
                  <a:t>Here are the decimals from the starter slide</a:t>
                </a:r>
              </a:p>
              <a:p>
                <a:pPr marL="0" indent="0">
                  <a:buNone/>
                </a:pPr>
                <a:r>
                  <a:rPr lang="en-GB" dirty="0"/>
                  <a:t>	0.1	  	 0.15	  0.333…</a:t>
                </a:r>
                <a14:m>
                  <m:oMath xmlns:m="http://schemas.openxmlformats.org/officeDocument/2006/math">
                    <m:r>
                      <a:rPr lang="en-GB" i="1" dirty="0">
                        <a:latin typeface="Cambria Math" panose="02040503050406030204" pitchFamily="18" charset="0"/>
                        <a:cs typeface="Arial" panose="020B0604020202020204" pitchFamily="34" charset="0"/>
                      </a:rPr>
                      <m:t> </m:t>
                    </m:r>
                  </m:oMath>
                </a14:m>
                <a:r>
                  <a:rPr lang="en-GB" dirty="0"/>
                  <a:t>	  0.6	  0.79	    0.636...	</a:t>
                </a:r>
              </a:p>
              <a:p>
                <a:pPr lvl="1"/>
                <a:r>
                  <a:rPr lang="en-GB" dirty="0"/>
                  <a:t>Sort them into two groups</a:t>
                </a:r>
              </a:p>
              <a:p>
                <a:pPr lvl="1"/>
                <a:r>
                  <a:rPr lang="en-GB" dirty="0"/>
                  <a:t>What rule did you use to sort them?</a:t>
                </a:r>
              </a:p>
              <a:p>
                <a:pPr lvl="2"/>
                <a:r>
                  <a:rPr lang="en-GB" dirty="0"/>
                  <a:t>Now sort them into two groups in a different way</a:t>
                </a:r>
              </a:p>
            </p:txBody>
          </p:sp>
        </mc:Choice>
        <mc:Fallback xmlns="">
          <p:sp>
            <p:nvSpPr>
              <p:cNvPr id="3" name="Text Placeholder 2">
                <a:extLst>
                  <a:ext uri="{FF2B5EF4-FFF2-40B4-BE49-F238E27FC236}">
                    <a16:creationId xmlns:a16="http://schemas.microsoft.com/office/drawing/2014/main" id="{A870A2B7-63C3-4700-96C2-FB8FEB00CAF3}"/>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2346" t="-2650"/>
                </a:stretch>
              </a:blipFill>
            </p:spPr>
            <p:txBody>
              <a:bodyPr/>
              <a:lstStyle/>
              <a:p>
                <a:r>
                  <a:rPr lang="en-GB">
                    <a:noFill/>
                  </a:rPr>
                  <a:t> </a:t>
                </a:r>
              </a:p>
            </p:txBody>
          </p:sp>
        </mc:Fallback>
      </mc:AlternateContent>
      <p:sp>
        <p:nvSpPr>
          <p:cNvPr id="4" name="Oval 3">
            <a:extLst>
              <a:ext uri="{FF2B5EF4-FFF2-40B4-BE49-F238E27FC236}">
                <a16:creationId xmlns:a16="http://schemas.microsoft.com/office/drawing/2014/main" id="{B4C26636-3D0E-4B32-96FA-BAEC7A7F123E}"/>
              </a:ext>
            </a:extLst>
          </p:cNvPr>
          <p:cNvSpPr/>
          <p:nvPr/>
        </p:nvSpPr>
        <p:spPr>
          <a:xfrm>
            <a:off x="1431984" y="4278702"/>
            <a:ext cx="2160000" cy="2160000"/>
          </a:xfrm>
          <a:prstGeom prst="ellipse">
            <a:avLst/>
          </a:prstGeom>
          <a:noFill/>
          <a:ln w="25400">
            <a:solidFill>
              <a:srgbClr val="1632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D8E642B6-63D5-4780-A065-7CF528CACB48}"/>
              </a:ext>
            </a:extLst>
          </p:cNvPr>
          <p:cNvSpPr/>
          <p:nvPr/>
        </p:nvSpPr>
        <p:spPr>
          <a:xfrm>
            <a:off x="4161802" y="4278704"/>
            <a:ext cx="2160000" cy="2160000"/>
          </a:xfrm>
          <a:prstGeom prst="ellipse">
            <a:avLst/>
          </a:prstGeom>
          <a:noFill/>
          <a:ln w="25400">
            <a:solidFill>
              <a:srgbClr val="1632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3830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B9B6D1-7AE2-4B29-9508-1893B0955F06}"/>
              </a:ext>
            </a:extLst>
          </p:cNvPr>
          <p:cNvSpPr>
            <a:spLocks noGrp="1"/>
          </p:cNvSpPr>
          <p:nvPr>
            <p:ph type="body" sz="quarter" idx="13"/>
          </p:nvPr>
        </p:nvSpPr>
        <p:spPr/>
        <p:txBody>
          <a:bodyPr/>
          <a:lstStyle/>
          <a:p>
            <a:r>
              <a:rPr lang="en-GB" dirty="0"/>
              <a:t>Decimals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870A2B7-63C3-4700-96C2-FB8FEB00CAF3}"/>
                  </a:ext>
                </a:extLst>
              </p:cNvPr>
              <p:cNvSpPr>
                <a:spLocks noGrp="1"/>
              </p:cNvSpPr>
              <p:nvPr>
                <p:ph type="body" sz="quarter" idx="14"/>
              </p:nvPr>
            </p:nvSpPr>
            <p:spPr>
              <a:xfrm>
                <a:off x="724280" y="1704179"/>
                <a:ext cx="7797230" cy="4834644"/>
              </a:xfrm>
            </p:spPr>
            <p:txBody>
              <a:bodyPr/>
              <a:lstStyle/>
              <a:p>
                <a:r>
                  <a:rPr lang="en-GB" dirty="0"/>
                  <a:t>Here are the decimals from the starter slide</a:t>
                </a:r>
              </a:p>
              <a:p>
                <a:pPr marL="0" indent="0">
                  <a:buNone/>
                </a:pPr>
                <a:r>
                  <a:rPr lang="en-GB" dirty="0"/>
                  <a:t>	0.1	  	 0.15	  0.333…</a:t>
                </a:r>
                <a14:m>
                  <m:oMath xmlns:m="http://schemas.openxmlformats.org/officeDocument/2006/math">
                    <m:r>
                      <a:rPr lang="en-GB" i="1" dirty="0">
                        <a:latin typeface="Cambria Math" panose="02040503050406030204" pitchFamily="18" charset="0"/>
                        <a:cs typeface="Arial" panose="020B0604020202020204" pitchFamily="34" charset="0"/>
                      </a:rPr>
                      <m:t> </m:t>
                    </m:r>
                  </m:oMath>
                </a14:m>
                <a:r>
                  <a:rPr lang="en-GB" dirty="0"/>
                  <a:t>	  0.6	  0.79	    0.636...</a:t>
                </a:r>
              </a:p>
              <a:p>
                <a:pPr lvl="1"/>
                <a:r>
                  <a:rPr lang="en-GB" dirty="0"/>
                  <a:t>Here is one way to sort the decimals</a:t>
                </a:r>
              </a:p>
              <a:p>
                <a:pPr lvl="2"/>
                <a:r>
                  <a:rPr lang="en-GB" dirty="0"/>
                  <a:t>What rule has been used to sort them?</a:t>
                </a:r>
              </a:p>
            </p:txBody>
          </p:sp>
        </mc:Choice>
        <mc:Fallback xmlns="">
          <p:sp>
            <p:nvSpPr>
              <p:cNvPr id="3" name="Text Placeholder 2">
                <a:extLst>
                  <a:ext uri="{FF2B5EF4-FFF2-40B4-BE49-F238E27FC236}">
                    <a16:creationId xmlns:a16="http://schemas.microsoft.com/office/drawing/2014/main" id="{A870A2B7-63C3-4700-96C2-FB8FEB00CAF3}"/>
                  </a:ext>
                </a:extLst>
              </p:cNvPr>
              <p:cNvSpPr>
                <a:spLocks noGrp="1" noRot="1" noChangeAspect="1" noMove="1" noResize="1" noEditPoints="1" noAdjustHandles="1" noChangeArrowheads="1" noChangeShapeType="1" noTextEdit="1"/>
              </p:cNvSpPr>
              <p:nvPr>
                <p:ph type="body" sz="quarter" idx="14"/>
              </p:nvPr>
            </p:nvSpPr>
            <p:spPr>
              <a:xfrm>
                <a:off x="724280" y="1704179"/>
                <a:ext cx="7797230" cy="4834644"/>
              </a:xfrm>
              <a:blipFill>
                <a:blip r:embed="rId2"/>
                <a:stretch>
                  <a:fillRect l="-2346" t="-1892"/>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1AFD4DF9-9C82-4E52-A04E-9CE3C8AFB699}"/>
              </a:ext>
            </a:extLst>
          </p:cNvPr>
          <p:cNvSpPr txBox="1"/>
          <p:nvPr/>
        </p:nvSpPr>
        <p:spPr>
          <a:xfrm>
            <a:off x="2806897" y="5168828"/>
            <a:ext cx="776378" cy="307777"/>
          </a:xfrm>
          <a:prstGeom prst="rect">
            <a:avLst/>
          </a:prstGeom>
          <a:noFill/>
        </p:spPr>
        <p:txBody>
          <a:bodyPr wrap="square" lIns="0" tIns="0" rIns="0" bIns="0" rtlCol="0">
            <a:spAutoFit/>
          </a:bodyPr>
          <a:lstStyle/>
          <a:p>
            <a:pPr algn="ctr"/>
            <a:r>
              <a:rPr lang="en-GB" sz="2000" dirty="0">
                <a:latin typeface="Arial" panose="020B0604020202020204" pitchFamily="34" charset="0"/>
                <a:cs typeface="Arial" panose="020B0604020202020204" pitchFamily="34" charset="0"/>
              </a:rPr>
              <a:t>0.1</a:t>
            </a:r>
          </a:p>
        </p:txBody>
      </p:sp>
      <p:sp>
        <p:nvSpPr>
          <p:cNvPr id="7" name="TextBox 6">
            <a:extLst>
              <a:ext uri="{FF2B5EF4-FFF2-40B4-BE49-F238E27FC236}">
                <a16:creationId xmlns:a16="http://schemas.microsoft.com/office/drawing/2014/main" id="{AB53B460-F498-4A26-8558-8EBB49ABBBE1}"/>
              </a:ext>
            </a:extLst>
          </p:cNvPr>
          <p:cNvSpPr txBox="1"/>
          <p:nvPr/>
        </p:nvSpPr>
        <p:spPr>
          <a:xfrm>
            <a:off x="1540590" y="5293073"/>
            <a:ext cx="776378" cy="307777"/>
          </a:xfrm>
          <a:prstGeom prst="rect">
            <a:avLst/>
          </a:prstGeom>
          <a:noFill/>
        </p:spPr>
        <p:txBody>
          <a:bodyPr wrap="square" lIns="0" tIns="0" rIns="0" bIns="0" rtlCol="0">
            <a:spAutoFit/>
          </a:bodyPr>
          <a:lstStyle/>
          <a:p>
            <a:pPr algn="ctr"/>
            <a:r>
              <a:rPr lang="en-GB" sz="2000" dirty="0">
                <a:latin typeface="Arial" panose="020B0604020202020204" pitchFamily="34" charset="0"/>
                <a:cs typeface="Arial" panose="020B0604020202020204" pitchFamily="34" charset="0"/>
              </a:rPr>
              <a:t>0.6</a:t>
            </a:r>
          </a:p>
        </p:txBody>
      </p:sp>
      <p:sp>
        <p:nvSpPr>
          <p:cNvPr id="8" name="TextBox 7">
            <a:extLst>
              <a:ext uri="{FF2B5EF4-FFF2-40B4-BE49-F238E27FC236}">
                <a16:creationId xmlns:a16="http://schemas.microsoft.com/office/drawing/2014/main" id="{05B0D066-E4BE-4456-82AC-6E7D8C175E74}"/>
              </a:ext>
            </a:extLst>
          </p:cNvPr>
          <p:cNvSpPr txBox="1"/>
          <p:nvPr/>
        </p:nvSpPr>
        <p:spPr>
          <a:xfrm>
            <a:off x="4426132" y="4885630"/>
            <a:ext cx="1200899" cy="307777"/>
          </a:xfrm>
          <a:prstGeom prst="rect">
            <a:avLst/>
          </a:prstGeom>
          <a:noFill/>
        </p:spPr>
        <p:txBody>
          <a:bodyPr wrap="square" lIns="0" tIns="0" rIns="0" bIns="0" rtlCol="0">
            <a:spAutoFit/>
          </a:bodyPr>
          <a:lstStyle/>
          <a:p>
            <a:pPr algn="ctr"/>
            <a:r>
              <a:rPr lang="en-GB" sz="2000" dirty="0">
                <a:latin typeface="Arial" panose="020B0604020202020204" pitchFamily="34" charset="0"/>
                <a:cs typeface="Arial" panose="020B0604020202020204" pitchFamily="34" charset="0"/>
              </a:rPr>
              <a:t>0.636…</a:t>
            </a:r>
          </a:p>
        </p:txBody>
      </p:sp>
      <p:sp>
        <p:nvSpPr>
          <p:cNvPr id="10" name="TextBox 9">
            <a:extLst>
              <a:ext uri="{FF2B5EF4-FFF2-40B4-BE49-F238E27FC236}">
                <a16:creationId xmlns:a16="http://schemas.microsoft.com/office/drawing/2014/main" id="{8E5CE5BD-3335-478B-A11A-27C62C55A5D4}"/>
              </a:ext>
            </a:extLst>
          </p:cNvPr>
          <p:cNvSpPr txBox="1"/>
          <p:nvPr/>
        </p:nvSpPr>
        <p:spPr>
          <a:xfrm>
            <a:off x="2085102" y="4592347"/>
            <a:ext cx="776378" cy="307777"/>
          </a:xfrm>
          <a:prstGeom prst="rect">
            <a:avLst/>
          </a:prstGeom>
          <a:noFill/>
        </p:spPr>
        <p:txBody>
          <a:bodyPr wrap="square" lIns="0" tIns="0" rIns="0" bIns="0" rtlCol="0">
            <a:spAutoFit/>
          </a:bodyPr>
          <a:lstStyle/>
          <a:p>
            <a:pPr algn="ctr"/>
            <a:r>
              <a:rPr lang="en-GB" sz="2000" dirty="0">
                <a:latin typeface="Arial" panose="020B0604020202020204" pitchFamily="34" charset="0"/>
                <a:cs typeface="Arial" panose="020B0604020202020204" pitchFamily="34" charset="0"/>
              </a:rPr>
              <a:t>0.15</a:t>
            </a:r>
          </a:p>
        </p:txBody>
      </p:sp>
      <p:sp>
        <p:nvSpPr>
          <p:cNvPr id="11" name="TextBox 10">
            <a:extLst>
              <a:ext uri="{FF2B5EF4-FFF2-40B4-BE49-F238E27FC236}">
                <a16:creationId xmlns:a16="http://schemas.microsoft.com/office/drawing/2014/main" id="{441FBCBA-BC15-42BD-8D4A-C44BAE5F2915}"/>
              </a:ext>
            </a:extLst>
          </p:cNvPr>
          <p:cNvSpPr txBox="1"/>
          <p:nvPr/>
        </p:nvSpPr>
        <p:spPr>
          <a:xfrm>
            <a:off x="2157139" y="5806235"/>
            <a:ext cx="776378" cy="307777"/>
          </a:xfrm>
          <a:prstGeom prst="rect">
            <a:avLst/>
          </a:prstGeom>
          <a:noFill/>
        </p:spPr>
        <p:txBody>
          <a:bodyPr wrap="square" lIns="0" tIns="0" rIns="0" bIns="0" rtlCol="0">
            <a:spAutoFit/>
          </a:bodyPr>
          <a:lstStyle/>
          <a:p>
            <a:pPr algn="ctr"/>
            <a:r>
              <a:rPr lang="en-GB" sz="2000" dirty="0">
                <a:latin typeface="Arial" panose="020B0604020202020204" pitchFamily="34" charset="0"/>
                <a:cs typeface="Arial" panose="020B0604020202020204" pitchFamily="34" charset="0"/>
              </a:rPr>
              <a:t>0.79</a:t>
            </a:r>
          </a:p>
        </p:txBody>
      </p:sp>
      <p:sp>
        <p:nvSpPr>
          <p:cNvPr id="12" name="TextBox 11">
            <a:extLst>
              <a:ext uri="{FF2B5EF4-FFF2-40B4-BE49-F238E27FC236}">
                <a16:creationId xmlns:a16="http://schemas.microsoft.com/office/drawing/2014/main" id="{9EB5984E-FC65-4E65-8EC5-A071DC0B9E84}"/>
              </a:ext>
            </a:extLst>
          </p:cNvPr>
          <p:cNvSpPr txBox="1"/>
          <p:nvPr/>
        </p:nvSpPr>
        <p:spPr>
          <a:xfrm>
            <a:off x="4809700" y="5506934"/>
            <a:ext cx="1331349" cy="307777"/>
          </a:xfrm>
          <a:prstGeom prst="rect">
            <a:avLst/>
          </a:prstGeom>
          <a:noFill/>
        </p:spPr>
        <p:txBody>
          <a:bodyPr wrap="square" lIns="0" tIns="0" rIns="0" bIns="0" rtlCol="0">
            <a:spAutoFit/>
          </a:bodyPr>
          <a:lstStyle/>
          <a:p>
            <a:pPr algn="ctr"/>
            <a:r>
              <a:rPr lang="en-GB" sz="2000" dirty="0">
                <a:latin typeface="Arial" panose="020B0604020202020204" pitchFamily="34" charset="0"/>
                <a:cs typeface="Arial" panose="020B0604020202020204" pitchFamily="34" charset="0"/>
              </a:rPr>
              <a:t>0.333…</a:t>
            </a:r>
          </a:p>
        </p:txBody>
      </p:sp>
      <p:sp>
        <p:nvSpPr>
          <p:cNvPr id="13" name="Oval 12">
            <a:extLst>
              <a:ext uri="{FF2B5EF4-FFF2-40B4-BE49-F238E27FC236}">
                <a16:creationId xmlns:a16="http://schemas.microsoft.com/office/drawing/2014/main" id="{9C274053-BFDA-41ED-B10E-B2B1826049B7}"/>
              </a:ext>
            </a:extLst>
          </p:cNvPr>
          <p:cNvSpPr/>
          <p:nvPr/>
        </p:nvSpPr>
        <p:spPr>
          <a:xfrm>
            <a:off x="1431984" y="4278702"/>
            <a:ext cx="2160000" cy="2160000"/>
          </a:xfrm>
          <a:prstGeom prst="ellipse">
            <a:avLst/>
          </a:prstGeom>
          <a:noFill/>
          <a:ln w="25400">
            <a:solidFill>
              <a:srgbClr val="1632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E71F46C4-1568-47B2-90BE-DC268601701D}"/>
              </a:ext>
            </a:extLst>
          </p:cNvPr>
          <p:cNvSpPr/>
          <p:nvPr/>
        </p:nvSpPr>
        <p:spPr>
          <a:xfrm>
            <a:off x="4161802" y="4278704"/>
            <a:ext cx="2160000" cy="2160000"/>
          </a:xfrm>
          <a:prstGeom prst="ellipse">
            <a:avLst/>
          </a:prstGeom>
          <a:noFill/>
          <a:ln w="25400">
            <a:solidFill>
              <a:srgbClr val="1632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6409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B9B6D1-7AE2-4B29-9508-1893B0955F06}"/>
              </a:ext>
            </a:extLst>
          </p:cNvPr>
          <p:cNvSpPr>
            <a:spLocks noGrp="1"/>
          </p:cNvSpPr>
          <p:nvPr>
            <p:ph type="body" sz="quarter" idx="13"/>
          </p:nvPr>
        </p:nvSpPr>
        <p:spPr/>
        <p:txBody>
          <a:bodyPr/>
          <a:lstStyle/>
          <a:p>
            <a:r>
              <a:rPr lang="en-GB" dirty="0"/>
              <a:t>Decimals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870A2B7-63C3-4700-96C2-FB8FEB00CAF3}"/>
                  </a:ext>
                </a:extLst>
              </p:cNvPr>
              <p:cNvSpPr>
                <a:spLocks noGrp="1"/>
              </p:cNvSpPr>
              <p:nvPr>
                <p:ph type="body" sz="quarter" idx="14"/>
              </p:nvPr>
            </p:nvSpPr>
            <p:spPr>
              <a:xfrm>
                <a:off x="724280" y="1704179"/>
                <a:ext cx="7797230" cy="4834644"/>
              </a:xfrm>
            </p:spPr>
            <p:txBody>
              <a:bodyPr/>
              <a:lstStyle/>
              <a:p>
                <a:r>
                  <a:rPr lang="en-GB" dirty="0"/>
                  <a:t>Here are the decimals from the starter slide</a:t>
                </a:r>
              </a:p>
              <a:p>
                <a:pPr marL="0" indent="0">
                  <a:buNone/>
                </a:pPr>
                <a:r>
                  <a:rPr lang="en-GB" dirty="0"/>
                  <a:t>	0.1	  	 0.15	  0.333…</a:t>
                </a:r>
                <a14:m>
                  <m:oMath xmlns:m="http://schemas.openxmlformats.org/officeDocument/2006/math">
                    <m:r>
                      <a:rPr lang="en-GB" i="1" dirty="0">
                        <a:latin typeface="Cambria Math" panose="02040503050406030204" pitchFamily="18" charset="0"/>
                        <a:cs typeface="Arial" panose="020B0604020202020204" pitchFamily="34" charset="0"/>
                      </a:rPr>
                      <m:t> </m:t>
                    </m:r>
                  </m:oMath>
                </a14:m>
                <a:r>
                  <a:rPr lang="en-GB" dirty="0"/>
                  <a:t>	  0.6	  0.79	    0.636...</a:t>
                </a:r>
              </a:p>
              <a:p>
                <a:pPr lvl="1"/>
                <a:r>
                  <a:rPr lang="en-GB" dirty="0"/>
                  <a:t>Here is one way to sort the decimals</a:t>
                </a:r>
              </a:p>
              <a:p>
                <a:pPr lvl="2"/>
                <a:r>
                  <a:rPr lang="en-GB" dirty="0"/>
                  <a:t>What rule has been used to sort them?</a:t>
                </a:r>
              </a:p>
            </p:txBody>
          </p:sp>
        </mc:Choice>
        <mc:Fallback xmlns="">
          <p:sp>
            <p:nvSpPr>
              <p:cNvPr id="3" name="Text Placeholder 2">
                <a:extLst>
                  <a:ext uri="{FF2B5EF4-FFF2-40B4-BE49-F238E27FC236}">
                    <a16:creationId xmlns:a16="http://schemas.microsoft.com/office/drawing/2014/main" id="{A870A2B7-63C3-4700-96C2-FB8FEB00CAF3}"/>
                  </a:ext>
                </a:extLst>
              </p:cNvPr>
              <p:cNvSpPr>
                <a:spLocks noGrp="1" noRot="1" noChangeAspect="1" noMove="1" noResize="1" noEditPoints="1" noAdjustHandles="1" noChangeArrowheads="1" noChangeShapeType="1" noTextEdit="1"/>
              </p:cNvSpPr>
              <p:nvPr>
                <p:ph type="body" sz="quarter" idx="14"/>
              </p:nvPr>
            </p:nvSpPr>
            <p:spPr>
              <a:xfrm>
                <a:off x="724280" y="1704179"/>
                <a:ext cx="7797230" cy="4834644"/>
              </a:xfrm>
              <a:blipFill>
                <a:blip r:embed="rId2"/>
                <a:stretch>
                  <a:fillRect l="-2346" t="-1892"/>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67815B2A-82B5-4BB6-B2EC-F91CFC55C9EF}"/>
              </a:ext>
            </a:extLst>
          </p:cNvPr>
          <p:cNvSpPr txBox="1"/>
          <p:nvPr/>
        </p:nvSpPr>
        <p:spPr>
          <a:xfrm>
            <a:off x="1431984" y="3873260"/>
            <a:ext cx="2234494" cy="369332"/>
          </a:xfrm>
          <a:prstGeom prst="rect">
            <a:avLst/>
          </a:prstGeom>
          <a:noFill/>
        </p:spPr>
        <p:txBody>
          <a:bodyPr wrap="square" lIns="0" rIns="0" rtlCol="0">
            <a:spAutoFit/>
          </a:bodyPr>
          <a:lstStyle/>
          <a:p>
            <a:r>
              <a:rPr lang="en-GB" dirty="0">
                <a:latin typeface="Arial" panose="020B0604020202020204" pitchFamily="34" charset="0"/>
                <a:cs typeface="Arial" panose="020B0604020202020204" pitchFamily="34" charset="0"/>
              </a:rPr>
              <a:t>Terminating decimals</a:t>
            </a:r>
          </a:p>
        </p:txBody>
      </p:sp>
      <p:sp>
        <p:nvSpPr>
          <p:cNvPr id="14" name="TextBox 13">
            <a:extLst>
              <a:ext uri="{FF2B5EF4-FFF2-40B4-BE49-F238E27FC236}">
                <a16:creationId xmlns:a16="http://schemas.microsoft.com/office/drawing/2014/main" id="{3F5ACB7C-484C-41AB-B06A-98816BCDEAC2}"/>
              </a:ext>
            </a:extLst>
          </p:cNvPr>
          <p:cNvSpPr txBox="1"/>
          <p:nvPr/>
        </p:nvSpPr>
        <p:spPr>
          <a:xfrm>
            <a:off x="3826292" y="3881200"/>
            <a:ext cx="283102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Non-terminating decimals</a:t>
            </a:r>
          </a:p>
        </p:txBody>
      </p:sp>
      <p:sp>
        <p:nvSpPr>
          <p:cNvPr id="15" name="TextBox 14">
            <a:extLst>
              <a:ext uri="{FF2B5EF4-FFF2-40B4-BE49-F238E27FC236}">
                <a16:creationId xmlns:a16="http://schemas.microsoft.com/office/drawing/2014/main" id="{0C092E39-C33B-402C-A408-D9F2DD6F77FC}"/>
              </a:ext>
            </a:extLst>
          </p:cNvPr>
          <p:cNvSpPr txBox="1"/>
          <p:nvPr/>
        </p:nvSpPr>
        <p:spPr>
          <a:xfrm>
            <a:off x="2806897" y="5168828"/>
            <a:ext cx="776378" cy="307777"/>
          </a:xfrm>
          <a:prstGeom prst="rect">
            <a:avLst/>
          </a:prstGeom>
          <a:noFill/>
        </p:spPr>
        <p:txBody>
          <a:bodyPr wrap="square" lIns="0" tIns="0" rIns="0" bIns="0" rtlCol="0">
            <a:spAutoFit/>
          </a:bodyPr>
          <a:lstStyle/>
          <a:p>
            <a:pPr algn="ctr"/>
            <a:r>
              <a:rPr lang="en-GB" sz="2000" dirty="0">
                <a:latin typeface="Arial" panose="020B0604020202020204" pitchFamily="34" charset="0"/>
                <a:cs typeface="Arial" panose="020B0604020202020204" pitchFamily="34" charset="0"/>
              </a:rPr>
              <a:t>0.1</a:t>
            </a:r>
          </a:p>
        </p:txBody>
      </p:sp>
      <p:sp>
        <p:nvSpPr>
          <p:cNvPr id="16" name="TextBox 15">
            <a:extLst>
              <a:ext uri="{FF2B5EF4-FFF2-40B4-BE49-F238E27FC236}">
                <a16:creationId xmlns:a16="http://schemas.microsoft.com/office/drawing/2014/main" id="{5EE08C00-5652-4B05-B2AC-E763979C5B2A}"/>
              </a:ext>
            </a:extLst>
          </p:cNvPr>
          <p:cNvSpPr txBox="1"/>
          <p:nvPr/>
        </p:nvSpPr>
        <p:spPr>
          <a:xfrm>
            <a:off x="1540590" y="5293073"/>
            <a:ext cx="776378" cy="307777"/>
          </a:xfrm>
          <a:prstGeom prst="rect">
            <a:avLst/>
          </a:prstGeom>
          <a:noFill/>
        </p:spPr>
        <p:txBody>
          <a:bodyPr wrap="square" lIns="0" tIns="0" rIns="0" bIns="0" rtlCol="0">
            <a:spAutoFit/>
          </a:bodyPr>
          <a:lstStyle/>
          <a:p>
            <a:pPr algn="ctr"/>
            <a:r>
              <a:rPr lang="en-GB" sz="2000" dirty="0">
                <a:latin typeface="Arial" panose="020B0604020202020204" pitchFamily="34" charset="0"/>
                <a:cs typeface="Arial" panose="020B0604020202020204" pitchFamily="34" charset="0"/>
              </a:rPr>
              <a:t>0.6</a:t>
            </a:r>
          </a:p>
        </p:txBody>
      </p:sp>
      <p:sp>
        <p:nvSpPr>
          <p:cNvPr id="17" name="TextBox 16">
            <a:extLst>
              <a:ext uri="{FF2B5EF4-FFF2-40B4-BE49-F238E27FC236}">
                <a16:creationId xmlns:a16="http://schemas.microsoft.com/office/drawing/2014/main" id="{D801C6BB-A956-49D4-87EC-E629CF5AECD5}"/>
              </a:ext>
            </a:extLst>
          </p:cNvPr>
          <p:cNvSpPr txBox="1"/>
          <p:nvPr/>
        </p:nvSpPr>
        <p:spPr>
          <a:xfrm>
            <a:off x="4426132" y="4885630"/>
            <a:ext cx="1200899" cy="307777"/>
          </a:xfrm>
          <a:prstGeom prst="rect">
            <a:avLst/>
          </a:prstGeom>
          <a:noFill/>
        </p:spPr>
        <p:txBody>
          <a:bodyPr wrap="square" lIns="0" tIns="0" rIns="0" bIns="0" rtlCol="0">
            <a:spAutoFit/>
          </a:bodyPr>
          <a:lstStyle/>
          <a:p>
            <a:pPr algn="ctr"/>
            <a:r>
              <a:rPr lang="en-GB" sz="2000" dirty="0">
                <a:latin typeface="Arial" panose="020B0604020202020204" pitchFamily="34" charset="0"/>
                <a:cs typeface="Arial" panose="020B0604020202020204" pitchFamily="34" charset="0"/>
              </a:rPr>
              <a:t>0.636…</a:t>
            </a:r>
          </a:p>
        </p:txBody>
      </p:sp>
      <p:sp>
        <p:nvSpPr>
          <p:cNvPr id="18" name="TextBox 17">
            <a:extLst>
              <a:ext uri="{FF2B5EF4-FFF2-40B4-BE49-F238E27FC236}">
                <a16:creationId xmlns:a16="http://schemas.microsoft.com/office/drawing/2014/main" id="{7E711C4B-5B85-41EB-935D-E533C357F6BE}"/>
              </a:ext>
            </a:extLst>
          </p:cNvPr>
          <p:cNvSpPr txBox="1"/>
          <p:nvPr/>
        </p:nvSpPr>
        <p:spPr>
          <a:xfrm>
            <a:off x="2085102" y="4592347"/>
            <a:ext cx="776378" cy="307777"/>
          </a:xfrm>
          <a:prstGeom prst="rect">
            <a:avLst/>
          </a:prstGeom>
          <a:noFill/>
        </p:spPr>
        <p:txBody>
          <a:bodyPr wrap="square" lIns="0" tIns="0" rIns="0" bIns="0" rtlCol="0">
            <a:spAutoFit/>
          </a:bodyPr>
          <a:lstStyle/>
          <a:p>
            <a:pPr algn="ctr"/>
            <a:r>
              <a:rPr lang="en-GB" sz="2000" dirty="0">
                <a:latin typeface="Arial" panose="020B0604020202020204" pitchFamily="34" charset="0"/>
                <a:cs typeface="Arial" panose="020B0604020202020204" pitchFamily="34" charset="0"/>
              </a:rPr>
              <a:t>0.15</a:t>
            </a:r>
          </a:p>
        </p:txBody>
      </p:sp>
      <p:sp>
        <p:nvSpPr>
          <p:cNvPr id="19" name="TextBox 18">
            <a:extLst>
              <a:ext uri="{FF2B5EF4-FFF2-40B4-BE49-F238E27FC236}">
                <a16:creationId xmlns:a16="http://schemas.microsoft.com/office/drawing/2014/main" id="{B88B0A7E-BFCB-4D06-88B8-668DD2C01B7E}"/>
              </a:ext>
            </a:extLst>
          </p:cNvPr>
          <p:cNvSpPr txBox="1"/>
          <p:nvPr/>
        </p:nvSpPr>
        <p:spPr>
          <a:xfrm>
            <a:off x="2157139" y="5806235"/>
            <a:ext cx="776378" cy="307777"/>
          </a:xfrm>
          <a:prstGeom prst="rect">
            <a:avLst/>
          </a:prstGeom>
          <a:noFill/>
        </p:spPr>
        <p:txBody>
          <a:bodyPr wrap="square" lIns="0" tIns="0" rIns="0" bIns="0" rtlCol="0">
            <a:spAutoFit/>
          </a:bodyPr>
          <a:lstStyle/>
          <a:p>
            <a:pPr algn="ctr"/>
            <a:r>
              <a:rPr lang="en-GB" sz="2000" dirty="0">
                <a:latin typeface="Arial" panose="020B0604020202020204" pitchFamily="34" charset="0"/>
                <a:cs typeface="Arial" panose="020B0604020202020204" pitchFamily="34" charset="0"/>
              </a:rPr>
              <a:t>0.79</a:t>
            </a:r>
          </a:p>
        </p:txBody>
      </p:sp>
      <p:sp>
        <p:nvSpPr>
          <p:cNvPr id="20" name="TextBox 19">
            <a:extLst>
              <a:ext uri="{FF2B5EF4-FFF2-40B4-BE49-F238E27FC236}">
                <a16:creationId xmlns:a16="http://schemas.microsoft.com/office/drawing/2014/main" id="{B1C41C9A-4F1F-4C3C-87F4-2FD769DF56A9}"/>
              </a:ext>
            </a:extLst>
          </p:cNvPr>
          <p:cNvSpPr txBox="1"/>
          <p:nvPr/>
        </p:nvSpPr>
        <p:spPr>
          <a:xfrm>
            <a:off x="4809700" y="5506934"/>
            <a:ext cx="1331349" cy="307777"/>
          </a:xfrm>
          <a:prstGeom prst="rect">
            <a:avLst/>
          </a:prstGeom>
          <a:noFill/>
        </p:spPr>
        <p:txBody>
          <a:bodyPr wrap="square" lIns="0" tIns="0" rIns="0" bIns="0" rtlCol="0">
            <a:spAutoFit/>
          </a:bodyPr>
          <a:lstStyle/>
          <a:p>
            <a:pPr algn="ctr"/>
            <a:r>
              <a:rPr lang="en-GB" sz="2000" dirty="0">
                <a:latin typeface="Arial" panose="020B0604020202020204" pitchFamily="34" charset="0"/>
                <a:cs typeface="Arial" panose="020B0604020202020204" pitchFamily="34" charset="0"/>
              </a:rPr>
              <a:t>0.333…</a:t>
            </a:r>
          </a:p>
        </p:txBody>
      </p:sp>
      <p:sp>
        <p:nvSpPr>
          <p:cNvPr id="21" name="Oval 20">
            <a:extLst>
              <a:ext uri="{FF2B5EF4-FFF2-40B4-BE49-F238E27FC236}">
                <a16:creationId xmlns:a16="http://schemas.microsoft.com/office/drawing/2014/main" id="{7504D9CD-479B-465B-8085-A893D453E128}"/>
              </a:ext>
            </a:extLst>
          </p:cNvPr>
          <p:cNvSpPr/>
          <p:nvPr/>
        </p:nvSpPr>
        <p:spPr>
          <a:xfrm>
            <a:off x="1431984" y="4278702"/>
            <a:ext cx="2160000" cy="2160000"/>
          </a:xfrm>
          <a:prstGeom prst="ellipse">
            <a:avLst/>
          </a:prstGeom>
          <a:noFill/>
          <a:ln w="25400">
            <a:solidFill>
              <a:srgbClr val="1632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ACBD4554-1A8D-4F37-810E-3A29D0587F04}"/>
              </a:ext>
            </a:extLst>
          </p:cNvPr>
          <p:cNvSpPr/>
          <p:nvPr/>
        </p:nvSpPr>
        <p:spPr>
          <a:xfrm>
            <a:off x="4161802" y="4278704"/>
            <a:ext cx="2160000" cy="2160000"/>
          </a:xfrm>
          <a:prstGeom prst="ellipse">
            <a:avLst/>
          </a:prstGeom>
          <a:noFill/>
          <a:ln w="25400">
            <a:solidFill>
              <a:srgbClr val="1632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8592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B9B6D1-7AE2-4B29-9508-1893B0955F06}"/>
              </a:ext>
            </a:extLst>
          </p:cNvPr>
          <p:cNvSpPr>
            <a:spLocks noGrp="1"/>
          </p:cNvSpPr>
          <p:nvPr>
            <p:ph type="body" sz="quarter" idx="13"/>
          </p:nvPr>
        </p:nvSpPr>
        <p:spPr/>
        <p:txBody>
          <a:bodyPr/>
          <a:lstStyle/>
          <a:p>
            <a:r>
              <a:rPr lang="en-GB" dirty="0"/>
              <a:t>Terminating decimals</a:t>
            </a:r>
          </a:p>
        </p:txBody>
      </p:sp>
      <p:sp>
        <p:nvSpPr>
          <p:cNvPr id="3" name="Text Placeholder 2">
            <a:extLst>
              <a:ext uri="{FF2B5EF4-FFF2-40B4-BE49-F238E27FC236}">
                <a16:creationId xmlns:a16="http://schemas.microsoft.com/office/drawing/2014/main" id="{A870A2B7-63C3-4700-96C2-FB8FEB00CAF3}"/>
              </a:ext>
            </a:extLst>
          </p:cNvPr>
          <p:cNvSpPr>
            <a:spLocks noGrp="1"/>
          </p:cNvSpPr>
          <p:nvPr>
            <p:ph type="body" sz="quarter" idx="14"/>
          </p:nvPr>
        </p:nvSpPr>
        <p:spPr/>
        <p:txBody>
          <a:bodyPr/>
          <a:lstStyle/>
          <a:p>
            <a:r>
              <a:rPr lang="en-GB" dirty="0"/>
              <a:t>The numbers in a </a:t>
            </a:r>
            <a:r>
              <a:rPr lang="en-GB" b="1" dirty="0"/>
              <a:t>terminating decimal</a:t>
            </a:r>
            <a:r>
              <a:rPr lang="en-GB" dirty="0"/>
              <a:t> stop	</a:t>
            </a:r>
          </a:p>
          <a:p>
            <a:pPr lvl="1"/>
            <a:r>
              <a:rPr lang="en-GB" dirty="0"/>
              <a:t>0.5, 0.78 and 1.902 are all terminating decimals</a:t>
            </a:r>
          </a:p>
          <a:p>
            <a:pPr lvl="2"/>
            <a:r>
              <a:rPr lang="en-GB" dirty="0"/>
              <a:t>List some more terminating decimals</a:t>
            </a:r>
          </a:p>
        </p:txBody>
      </p:sp>
    </p:spTree>
    <p:extLst>
      <p:ext uri="{BB962C8B-B14F-4D97-AF65-F5344CB8AC3E}">
        <p14:creationId xmlns:p14="http://schemas.microsoft.com/office/powerpoint/2010/main" val="250763501"/>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464923-764B-4A99-B5DF-00E2F152BF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FC9286-9616-4B70-9CBC-C8CF82EFC6CB}">
  <ds:schemaRefs>
    <ds:schemaRef ds:uri="http://schemas.microsoft.com/sharepoint/v3/contenttype/forms"/>
  </ds:schemaRefs>
</ds:datastoreItem>
</file>

<file path=customXml/itemProps3.xml><?xml version="1.0" encoding="utf-8"?>
<ds:datastoreItem xmlns:ds="http://schemas.openxmlformats.org/officeDocument/2006/customXml" ds:itemID="{CF9EA53F-3FA0-4990-A593-21EF4074079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Unit 19</Template>
  <TotalTime>5910</TotalTime>
  <Words>586</Words>
  <Application>Microsoft Office PowerPoint</Application>
  <PresentationFormat>On-screen Show (4:3)</PresentationFormat>
  <Paragraphs>208</Paragraphs>
  <Slides>26</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6" baseType="lpstr">
      <vt:lpstr>Museo 900</vt:lpstr>
      <vt:lpstr>Museo 500</vt:lpstr>
      <vt:lpstr>Calibri</vt:lpstr>
      <vt:lpstr>Museo900-Regular</vt:lpstr>
      <vt:lpstr>Cambria Math</vt:lpstr>
      <vt:lpstr>Museo 700</vt:lpstr>
      <vt:lpstr>Arial</vt:lpstr>
      <vt:lpstr>Museo 100</vt:lpstr>
      <vt:lpstr>Unit 1</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Bloys</cp:lastModifiedBy>
  <cp:revision>244</cp:revision>
  <dcterms:created xsi:type="dcterms:W3CDTF">2014-10-14T11:37:02Z</dcterms:created>
  <dcterms:modified xsi:type="dcterms:W3CDTF">2019-09-17T13:02:53Z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